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4" r:id="rId4"/>
    <p:sldId id="275" r:id="rId5"/>
    <p:sldId id="276" r:id="rId6"/>
    <p:sldId id="259" r:id="rId7"/>
    <p:sldId id="258" r:id="rId8"/>
    <p:sldId id="272" r:id="rId9"/>
    <p:sldId id="281" r:id="rId10"/>
    <p:sldId id="268" r:id="rId11"/>
    <p:sldId id="269" r:id="rId12"/>
    <p:sldId id="270" r:id="rId13"/>
    <p:sldId id="280" r:id="rId14"/>
    <p:sldId id="278" r:id="rId15"/>
    <p:sldId id="279" r:id="rId16"/>
    <p:sldId id="273" r:id="rId17"/>
    <p:sldId id="271" r:id="rId18"/>
    <p:sldId id="261" r:id="rId19"/>
    <p:sldId id="260" r:id="rId20"/>
    <p:sldId id="264" r:id="rId21"/>
    <p:sldId id="265" r:id="rId22"/>
    <p:sldId id="266" r:id="rId23"/>
    <p:sldId id="263" r:id="rId24"/>
    <p:sldId id="262"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7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245"/>
  </p:normalViewPr>
  <p:slideViewPr>
    <p:cSldViewPr snapToGrid="0" snapToObjects="1">
      <p:cViewPr varScale="1">
        <p:scale>
          <a:sx n="121" d="100"/>
          <a:sy n="121" d="100"/>
        </p:scale>
        <p:origin x="3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3:35:27.515"/>
    </inkml:context>
    <inkml:brush xml:id="br0">
      <inkml:brushProperty name="width" value="0.1" units="cm"/>
      <inkml:brushProperty name="height" value="0.1" units="cm"/>
      <inkml:brushProperty name="color" value="#FF4E00"/>
      <inkml:brushProperty name="inkEffects" value="rainbow"/>
      <inkml:brushProperty name="anchorX" value="0"/>
      <inkml:brushProperty name="anchorY" value="0"/>
      <inkml:brushProperty name="scaleFactor" value="0.5"/>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3:35:30.476"/>
    </inkml:context>
    <inkml:brush xml:id="br0">
      <inkml:brushProperty name="width" value="0.1" units="cm"/>
      <inkml:brushProperty name="height" value="0.1" units="cm"/>
      <inkml:brushProperty name="color" value="#FF4E00"/>
      <inkml:brushProperty name="inkEffects" value="rainbow"/>
      <inkml:brushProperty name="anchorX" value="-9042.13477"/>
      <inkml:brushProperty name="anchorY" value="-11910.24121"/>
      <inkml:brushProperty name="scaleFactor" value="0.5"/>
    </inkml:brush>
  </inkml:definitions>
  <inkml:trace contextRef="#ctx0" brushRef="#br0">2383 212 24575,'-89'0'0,"0"0"0,0 0 0,15 0 0,-2 0 0,0-1 0,-10-1 0,-3 1 0,6 5 0,-6 8 0,3 5 0,11 1-4916,7 4 1,3 4 4418,1 0 1,-2 4-1,15 5 497,10 55 831,27-40 0,4 5-831,3 19 0,2 0 731,1-19 0,1-1-731,2 16 0,1-4 0,0-1 0,3 13 0,18-1 0,18-5 0,25-14 0,-20-36 0,5-7 0,7-9 0,4-7 0,10-6 0,1-7 0,2-7 0,-2-7 0,-1-10 0,-3-5 0,-6-5 0,-4-4 0,-6 0 0,-2-1-477,-2-1 1,-2-1 476,-6 1 0,-4 0 0,-3 0 0,-4 0 2630,-4 4 0,-5-1-2630,5-45 0,-13 14 0,-9 15 0,-30 1 0,3 37 1311,-34-5-1311,6 27 0,-21 2 0,-6 13 21,-12 28-21,43-4 0,2 9 96,-2 12 1,2 8-97,0 9 0,3 4-713,3 2 0,4 3 713,5-2 0,4 2 0,5-5 0,4 0 0,6-8 0,3-1-321,4-6 1,3-1 320,2-4 0,2-2 0,14 36 0,22-13 0,28-23 0,-19-35 0,7-5 0,14-2 0,4-4 0,3-5 0,0-5-338,6-7 1,-2-7 337,-6-2 0,-4-7 0,2-14 0,-7-4 0,-18 16 0,-3-1 347,7-11 1,-5-2-348,3-15 0,0-14 0,-18 2 0,-25 8 0,-38 7 0,-42-2 0,14 27 0,-8 3-285,-16 0 1,-7 4 284,22 10 0,-3 1 0,-1 3 0,-2 1 0,-2 2 0,1 2 0,3 2 0,-1 1 0,2 2 0,-27 2 0,4 4 0,15 2 0,4 5-97,7 3 0,4 6 97,4 6 0,3 5 0,4 4 0,5 3 0,8 2 0,6 3 373,10 1 1,6 2-374,4 45 0,12-35 0,5-1 0,15 22 0,-2-25 0,10-3 0,13-15 0,8-5 0,16 9 0,5-5 0,3-6 0,4-6-380,18-5 1,7-7 379,-26-8 0,2-2 0,1-3 48,7-3 0,1-2 0,1-3-48,7-3 0,1-5 0,-3-3-524,-9-2 1,-3-5 0,-2-3 523,-5-3 0,-2-4 0,-3-3 0,-5 0 0,-2-2 0,-2-2 0,17-18 0,-4-3 0,-7 1 0,-7-1 0,-11 6 0,-7 0 12,-10 6 1,-5 0-13,-7 4 0,-5 0 0,-17-49 0,-11 49 0,-9 2 0,-8 1 0,-9 5 0,-11 0 0,-9 5-540,-20 1 1,-9 6 539,24 11 0,-3 3 0,-5 2-387,-1 2 0,-6 3 0,0 1 0,7 1 387,9 0 0,5 1 0,-3 4 0,-22 4 0,-3 5 0,11 7 239,14 12 0,5 9-239,1 2 0,-4 6 0,2 4 0,2 2 0,1 3 0,5 3 0,4 1 0,3 3 0,6 3 0,4 3 0,5 2 0,5 1 0,9-3 0,5 0 0,1 2 0,0 4 0,1 1 0,5 1 0,2-1 0,5 0 0,4 0 0,5-1 0,5-1 0,5-2 0,7-1 0,4-2 0,7-3-445,7-1 0,6-3 0,6-4 445,7-3 0,5-5 0,5-5 0,8-3 0,4-6 0,4-3 0,-17-8 0,4-3 0,0-2 0,3-2-80,5-1 0,3-2 1,0-2-1,0-1 80,-2-1 0,-1-2 0,1-2 0,1 0-41,4-1 1,1-2-1,0 0 1,0-3 40,2 0 0,-1-3 0,1-1 0,-2-1 0,-1-2 0,-1-2 0,-1-2 0,-1-1 0,-4-1 0,-1-1 0,-2-2 0,-3-2 0,9-5 0,-3-2 0,-2-4 0,4-7 0,-2-5 0,-9 5 492,-10 7 0,-5 1-492,26-21 0,-6-1 0,-9-12 0,-29 21 0,0-3 0,-4-7 0,-4-4 0,-8 2 0,-9-2 856,-9 1 1,-9 0-857,-9-7 0,-11 2 0,-19-3 0,-14 4 32,5 18 1,-6 2 0,-5 4-33,-12-1 0,-4 5 0,-4 4 0,-5 3 0,-3 5 0,-1 5 0,0 5 0,-1 5 0,1 6 0,6 4 0,1 5 0,2 5 538,6 5 0,2 4 0,2 5-538,3 5 0,2 5 0,3 3 0,6 2 0,2 4 0,2 2 0,0 2 0,3 3 0,2 2 0,3 2 0,3 1 0,3 2 0,5-4 0,3 1 0,4 2 0,3 8 0,4 4 0,4-6-224,-2 0 0,5-1 224,5 16 0,7-2 0,7-29 0,6-3 0,9 13 0,9-1 0,15-3 0,9-4-1091,18-1 1,11-6 1090,-14-16 0,6-4 0,3-2-249,11 2 1,3-4 0,2-1 248,-20-6 0,1-2 0,0-1 0,0-1 0,23 2 0,0-2 0,-2-3-60,-7-2 0,-1-3 0,-2-1 60,-7 0 0,-2-2 0,-1-1-206,-6-2 0,-1-1 1,-2-3 205,26-7 0,-5-8 439,-14-5 0,-8-7-439,-11-5 0,-8-7 1353,-9-4 1,-7-4-1354,-9-5 0,-7-5 0,-3-14 0,-7-5-510,-7-13 1,-8-2 509,-2 26 0,-5-1 0,-5 1 0,-7-6 0,-5 0 0,-4 1 0,-6 0 0,-6 2 0,-3 1 0,6 14 0,-4 1 0,-1 1 0,3 4 0,-2-4 0,2 4 0,-4 0-65,-14-8 0,-6 0 0,2 7 65,-9-1 0,-2 7 0,17 10 0,-4 0 0,-3 5 0,-3 6 0,-3 5 0,0 4 0,2 5 0,0 5 0,0 4 0,-1 4 0,1 5 0,1 5 0,6 3 0,2 5 0,5 5 0,-16 18 0,8 10 0,6 9 0,7 7 0,12 5 0,6 3 0,5 3 0,6 2 0,7-3 0,6 1 0,6-4 0,6-1 0,5-2 0,9 0 0,13 3 0,10-2-122,9-3 0,9-3 122,13-3 0,9-6 0,-14-17 0,5-4 0,3-3 0,6-4 0,4-3 0,1-3-576,6-2 1,3-2-1,-1-2 576,-1-3 0,0-2 0,2-3 0,10-5 0,1-3 0,-7-3 0,1-5 0,-2-5 423,-7-1 1,4-4 0,-9-4-424,-5-11 0,-5-5 0,11-7 0,-1-3 0,-15 1 0,-5-2 391,-11-1 0,-5-3-391,-8-5 0,-7-3 0,-4-10 0,-7-3 0,-5-8 0,-7-2 0,-6-6 0,-10 0-324,-11-6 0,-13 2 324,2 27 0,-6 1 0,-6 2-155,-10-6 0,-7 2 1,-4 2 154,10 13 0,-3 2 0,-3 1 0,-2 2-290,-4-1 0,-2 1 0,-3 2 0,-1 3 290,-4 1 0,-3 2 0,-1 3 0,-2 3-475,-4 3 0,-2 3 1,-2 3-1,-1 3 475,-3 3 0,-2 3 0,0 2 0,1 3-293,6 1 1,1 3 0,0 2-1,0 3 293,-4 4 0,0 3 0,-1 2 0,3 5 0,2 1 0,2 4 0,1 3 0,1 4 0,5 3 0,1 4 0,2 2 0,0 3 0,1 4 0,-1 2 0,4 3 0,5 3 0,-7 16 0,7 4 0,5-1 290,16-13 0,3-1 0,4 4-290,-1 9 0,3 5 0,6-2 0,2 12 0,6 2 247,6-15 0,1 4 0,3 0-247,4-2 0,4 0 0,2 0 0,3-1 0,3 0 0,3-2 0,8 28 0,10-4 0,9-9 0,12-7 0,18-5 0,13-8 0,-15-24 0,6-4 0,3-4 0,9-2 0,4-4 0,7-4 0,4-6 0,8-3 0,3-5 0,-5-6-51,-14-5 1,-3-5-1,1-4 1,5-2 50,5-2 0,7-3 0,1-3 0,-3-2 0,-7-4 0,-6-5 0,-6-4 0,-2-2 0,0-1 0,4-3 0,0-2 0,-1-1 0,-5-1 0,7-8 0,-5-1 0,-5 0 0,-9 4 0,-3 1 0,-4-2 0,-4 2 0,-2-1 0,-4 1 0,9-16 0,-9-5 0,-20 1 0,-6-6 0,-3 7 1213,0 10 1,-6 0-1214,-7-10 0,-6-6 0,-9 7 0,-18 9 0,-11 4-103,3 5 0,-6-2 1,-5 2 102,-14-4 0,-6 2 0,-6 2-486,8 8 0,-4 1 0,-3 2 0,-3 2 486,-8-1 0,-3 3 0,-3 2 0,-1 3 0,14 7 0,-2 2 0,-1 2 0,-1 1 0,1 2 0,-3 2 0,0 2 0,-1 2 0,0 1 0,0 2 0,2 2 0,0 2 0,0 2 0,1 1 0,1 1 91,-15 1 0,2 2 1,1 2-1,1 3-91,9 1 0,1 2 0,2 3 0,1 4 0,3 3 0,1 4 0,2 4 0,1 3 0,3 5 0,3 3 0,1 4 0,2 2 0,1 3 0,2 4 0,2 1 0,3 2 0,-12 16 0,3 1 0,9 3 0,12-7 0,6 2 0,7 3 0,6 7 0,7 4 0,3 0 0,2 2 0,4 0 0,2 1 0,3 0 0,4 1 0,5-1-458,6 0 1,7-1-1,10-5 458,21-1 0,13-5 0,-1-8-111,6 5 0,8-9 111,-15-24 0,9-1 0,3-5 0,-2-7 0,4-9 0,-1-9 0,5-1 90,-5 2 0,4-1 0,2 0 1,0-2-91,5-2 0,0-2 0,1-1 0,0-3 0,1-3 0,0-3 0,0-2 0,-3-2 0,-4-3 0,-1-2 0,-1-2 0,-2-3 0,-4-2 0,-1-2 0,-2-2 0,-2-2 0,17-11 0,-3-4 0,-4-1-48,-8 4 0,-3-2 1,-3-1 47,-5 2 0,-3-1 0,-4 0 836,8-18 0,-9-1-836,-16 5 0,-8 0 0,-9 5 0,-8-1 0,-6 4 0,-6-1 0,-6 2 0,-7 1 0,-8 0 0,-5 2 0,-10-2 0,-5 3 0,-2 2 0,-2 4 0,3 4 0,-1 3 0,1 2 0,3 4 0,1 2 0,5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3:35:33.074"/>
    </inkml:context>
    <inkml:brush xml:id="br0">
      <inkml:brushProperty name="width" value="0.35" units="cm"/>
      <inkml:brushProperty name="height" value="0.35" units="cm"/>
      <inkml:brushProperty name="color" value="#FF4E00"/>
      <inkml:brushProperty name="inkEffects" value="rainbow"/>
      <inkml:brushProperty name="anchorX" value="-20833.99805"/>
      <inkml:brushProperty name="anchorY" value="-23749.32031"/>
      <inkml:brushProperty name="scaleFactor" value="0.5"/>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03:39:10.452"/>
    </inkml:context>
    <inkml:brush xml:id="br0">
      <inkml:brushProperty name="width" value="0.35" units="cm"/>
      <inkml:brushProperty name="height" value="0.35" units="cm"/>
      <inkml:brushProperty name="color" value="#FF4E00"/>
      <inkml:brushProperty name="inkEffects" value="rainbow"/>
      <inkml:brushProperty name="anchorX" value="-29712.02344"/>
      <inkml:brushProperty name="anchorY" value="-35880.23828"/>
      <inkml:brushProperty name="scaleFactor" value="0.5"/>
    </inkml:brush>
    <inkml:brush xml:id="br1">
      <inkml:brushProperty name="width" value="0.35" units="cm"/>
      <inkml:brushProperty name="height" value="0.35" units="cm"/>
      <inkml:brushProperty name="color" value="#FF4E00"/>
      <inkml:brushProperty name="inkEffects" value="rainbow"/>
      <inkml:brushProperty name="anchorX" value="-25542.29297"/>
      <inkml:brushProperty name="anchorY" value="-34146.11328"/>
      <inkml:brushProperty name="scaleFactor" value="0.5"/>
    </inkml:brush>
    <inkml:brush xml:id="br2">
      <inkml:brushProperty name="width" value="0.35" units="cm"/>
      <inkml:brushProperty name="height" value="0.35" units="cm"/>
      <inkml:brushProperty name="color" value="#FF4E00"/>
      <inkml:brushProperty name="inkEffects" value="rainbow"/>
      <inkml:brushProperty name="anchorX" value="-26498.55664"/>
      <inkml:brushProperty name="anchorY" value="-33623.79297"/>
      <inkml:brushProperty name="scaleFactor" value="0.5"/>
    </inkml:brush>
    <inkml:brush xml:id="br3">
      <inkml:brushProperty name="width" value="0.35" units="cm"/>
      <inkml:brushProperty name="height" value="0.35" units="cm"/>
      <inkml:brushProperty name="color" value="#FF4E00"/>
      <inkml:brushProperty name="inkEffects" value="rainbow"/>
      <inkml:brushProperty name="anchorX" value="-26305.39844"/>
      <inkml:brushProperty name="anchorY" value="-33706.9375"/>
      <inkml:brushProperty name="scaleFactor" value="0.5"/>
    </inkml:brush>
    <inkml:brush xml:id="br4">
      <inkml:brushProperty name="width" value="0.35" units="cm"/>
      <inkml:brushProperty name="height" value="0.35" units="cm"/>
      <inkml:brushProperty name="color" value="#FF4E00"/>
      <inkml:brushProperty name="inkEffects" value="rainbow"/>
      <inkml:brushProperty name="anchorX" value="-24586.29297"/>
      <inkml:brushProperty name="anchorY" value="-40531.16016"/>
      <inkml:brushProperty name="scaleFactor" value="0.5"/>
    </inkml:brush>
    <inkml:brush xml:id="br5">
      <inkml:brushProperty name="width" value="0.35" units="cm"/>
      <inkml:brushProperty name="height" value="0.35" units="cm"/>
      <inkml:brushProperty name="color" value="#FF4E00"/>
      <inkml:brushProperty name="inkEffects" value="rainbow"/>
      <inkml:brushProperty name="anchorX" value="-23840.93164"/>
      <inkml:brushProperty name="anchorY" value="-36314.98438"/>
      <inkml:brushProperty name="scaleFactor" value="0.5"/>
    </inkml:brush>
    <inkml:brush xml:id="br6">
      <inkml:brushProperty name="width" value="0.35" units="cm"/>
      <inkml:brushProperty name="height" value="0.35" units="cm"/>
      <inkml:brushProperty name="color" value="#FF4E00"/>
      <inkml:brushProperty name="inkEffects" value="rainbow"/>
      <inkml:brushProperty name="anchorX" value="-23914.71484"/>
      <inkml:brushProperty name="anchorY" value="-39606.55078"/>
      <inkml:brushProperty name="scaleFactor" value="0.5"/>
    </inkml:brush>
    <inkml:brush xml:id="br7">
      <inkml:brushProperty name="width" value="0.35" units="cm"/>
      <inkml:brushProperty name="height" value="0.35" units="cm"/>
      <inkml:brushProperty name="color" value="#FF4E00"/>
      <inkml:brushProperty name="inkEffects" value="rainbow"/>
      <inkml:brushProperty name="anchorX" value="-24364.11914"/>
      <inkml:brushProperty name="anchorY" value="-35244.09766"/>
      <inkml:brushProperty name="scaleFactor" value="0.5"/>
    </inkml:brush>
    <inkml:brush xml:id="br8">
      <inkml:brushProperty name="width" value="0.35" units="cm"/>
      <inkml:brushProperty name="height" value="0.35" units="cm"/>
      <inkml:brushProperty name="color" value="#FF4E00"/>
      <inkml:brushProperty name="inkEffects" value="rainbow"/>
      <inkml:brushProperty name="anchorX" value="-24412.21289"/>
      <inkml:brushProperty name="anchorY" value="-40531.04688"/>
      <inkml:brushProperty name="scaleFactor" value="0.5"/>
    </inkml:brush>
    <inkml:brush xml:id="br9">
      <inkml:brushProperty name="width" value="0.35" units="cm"/>
      <inkml:brushProperty name="height" value="0.35" units="cm"/>
      <inkml:brushProperty name="color" value="#FF4E00"/>
      <inkml:brushProperty name="inkEffects" value="rainbow"/>
      <inkml:brushProperty name="anchorX" value="-24571.70703"/>
      <inkml:brushProperty name="anchorY" value="-40531.21484"/>
      <inkml:brushProperty name="scaleFactor" value="0.5"/>
    </inkml:brush>
    <inkml:brush xml:id="br10">
      <inkml:brushProperty name="width" value="0.35" units="cm"/>
      <inkml:brushProperty name="height" value="0.35" units="cm"/>
      <inkml:brushProperty name="color" value="#FF4E00"/>
      <inkml:brushProperty name="inkEffects" value="rainbow"/>
      <inkml:brushProperty name="anchorX" value="-25106.5332"/>
      <inkml:brushProperty name="anchorY" value="-34462.06641"/>
      <inkml:brushProperty name="scaleFactor" value="0.5"/>
    </inkml:brush>
    <inkml:brush xml:id="br11">
      <inkml:brushProperty name="width" value="0.35" units="cm"/>
      <inkml:brushProperty name="height" value="0.35" units="cm"/>
      <inkml:brushProperty name="color" value="#FF4E00"/>
      <inkml:brushProperty name="inkEffects" value="rainbow"/>
      <inkml:brushProperty name="anchorX" value="-25000.18359"/>
      <inkml:brushProperty name="anchorY" value="-40957.38281"/>
      <inkml:brushProperty name="scaleFactor" value="0.5"/>
    </inkml:brush>
    <inkml:brush xml:id="br12">
      <inkml:brushProperty name="width" value="0.35" units="cm"/>
      <inkml:brushProperty name="height" value="0.35" units="cm"/>
      <inkml:brushProperty name="color" value="#FF4E00"/>
      <inkml:brushProperty name="inkEffects" value="rainbow"/>
      <inkml:brushProperty name="anchorX" value="-25442.19727"/>
      <inkml:brushProperty name="anchorY" value="-41355.20313"/>
      <inkml:brushProperty name="scaleFactor" value="0.5"/>
    </inkml:brush>
    <inkml:brush xml:id="br13">
      <inkml:brushProperty name="width" value="0.35" units="cm"/>
      <inkml:brushProperty name="height" value="0.35" units="cm"/>
      <inkml:brushProperty name="color" value="#FF4E00"/>
      <inkml:brushProperty name="inkEffects" value="rainbow"/>
      <inkml:brushProperty name="anchorX" value="-25794.05469"/>
      <inkml:brushProperty name="anchorY" value="-33994.71094"/>
      <inkml:brushProperty name="scaleFactor" value="0.5"/>
    </inkml:brush>
    <inkml:brush xml:id="br14">
      <inkml:brushProperty name="width" value="0.35" units="cm"/>
      <inkml:brushProperty name="height" value="0.35" units="cm"/>
      <inkml:brushProperty name="color" value="#FF4E00"/>
      <inkml:brushProperty name="inkEffects" value="rainbow"/>
      <inkml:brushProperty name="anchorX" value="-24524.02539"/>
      <inkml:brushProperty name="anchorY" value="-40531.53125"/>
      <inkml:brushProperty name="scaleFactor" value="0.5"/>
    </inkml:brush>
    <inkml:brush xml:id="br15">
      <inkml:brushProperty name="width" value="0.35" units="cm"/>
      <inkml:brushProperty name="height" value="0.35" units="cm"/>
      <inkml:brushProperty name="color" value="#FF4E00"/>
      <inkml:brushProperty name="inkEffects" value="rainbow"/>
      <inkml:brushProperty name="anchorX" value="-24831.72852"/>
      <inkml:brushProperty name="anchorY" value="-40944.97656"/>
      <inkml:brushProperty name="scaleFactor" value="0.5"/>
    </inkml:brush>
    <inkml:brush xml:id="br16">
      <inkml:brushProperty name="width" value="0.35" units="cm"/>
      <inkml:brushProperty name="height" value="0.35" units="cm"/>
      <inkml:brushProperty name="color" value="#FF4E00"/>
      <inkml:brushProperty name="inkEffects" value="rainbow"/>
      <inkml:brushProperty name="anchorX" value="-25446.00195"/>
      <inkml:brushProperty name="anchorY" value="-34145.87109"/>
      <inkml:brushProperty name="scaleFactor" value="0.5"/>
    </inkml:brush>
    <inkml:brush xml:id="br17">
      <inkml:brushProperty name="width" value="0.35" units="cm"/>
      <inkml:brushProperty name="height" value="0.35" units="cm"/>
      <inkml:brushProperty name="color" value="#FF4E00"/>
      <inkml:brushProperty name="inkEffects" value="rainbow"/>
      <inkml:brushProperty name="anchorX" value="-26544.14063"/>
      <inkml:brushProperty name="anchorY" value="-33623.92188"/>
      <inkml:brushProperty name="scaleFactor" value="0.5"/>
    </inkml:brush>
    <inkml:brush xml:id="br18">
      <inkml:brushProperty name="width" value="0.35" units="cm"/>
      <inkml:brushProperty name="height" value="0.35" units="cm"/>
      <inkml:brushProperty name="color" value="#FF4E00"/>
      <inkml:brushProperty name="inkEffects" value="rainbow"/>
      <inkml:brushProperty name="anchorX" value="-27367.38477"/>
      <inkml:brushProperty name="anchorY" value="-33363.38281"/>
      <inkml:brushProperty name="scaleFactor" value="0.5"/>
    </inkml:brush>
    <inkml:brush xml:id="br19">
      <inkml:brushProperty name="width" value="0.35" units="cm"/>
      <inkml:brushProperty name="height" value="0.35" units="cm"/>
      <inkml:brushProperty name="color" value="#FF4E00"/>
      <inkml:brushProperty name="inkEffects" value="rainbow"/>
      <inkml:brushProperty name="anchorX" value="-27883.67578"/>
      <inkml:brushProperty name="anchorY" value="-33336.07031"/>
      <inkml:brushProperty name="scaleFactor" value="0.5"/>
    </inkml:brush>
    <inkml:brush xml:id="br20">
      <inkml:brushProperty name="width" value="0.35" units="cm"/>
      <inkml:brushProperty name="height" value="0.35" units="cm"/>
      <inkml:brushProperty name="color" value="#FF4E00"/>
      <inkml:brushProperty name="inkEffects" value="rainbow"/>
      <inkml:brushProperty name="anchorX" value="-28188.08594"/>
      <inkml:brushProperty name="anchorY" value="-33308.26563"/>
      <inkml:brushProperty name="scaleFactor" value="0.5"/>
    </inkml:brush>
    <inkml:brush xml:id="br21">
      <inkml:brushProperty name="width" value="0.35" units="cm"/>
      <inkml:brushProperty name="height" value="0.35" units="cm"/>
      <inkml:brushProperty name="color" value="#FF4E00"/>
      <inkml:brushProperty name="inkEffects" value="rainbow"/>
      <inkml:brushProperty name="anchorX" value="-28783.68359"/>
      <inkml:brushProperty name="anchorY" value="-33351.03125"/>
      <inkml:brushProperty name="scaleFactor" value="0.5"/>
    </inkml:brush>
    <inkml:brush xml:id="br22">
      <inkml:brushProperty name="width" value="0.35" units="cm"/>
      <inkml:brushProperty name="height" value="0.35" units="cm"/>
      <inkml:brushProperty name="color" value="#FF4E00"/>
      <inkml:brushProperty name="inkEffects" value="rainbow"/>
      <inkml:brushProperty name="anchorX" value="-29182.71875"/>
      <inkml:brushProperty name="anchorY" value="-33473.54297"/>
      <inkml:brushProperty name="scaleFactor" value="0.5"/>
    </inkml:brush>
    <inkml:brush xml:id="br23">
      <inkml:brushProperty name="width" value="0.35" units="cm"/>
      <inkml:brushProperty name="height" value="0.35" units="cm"/>
      <inkml:brushProperty name="color" value="#FF4E00"/>
      <inkml:brushProperty name="inkEffects" value="rainbow"/>
      <inkml:brushProperty name="anchorX" value="-30846.30664"/>
      <inkml:brushProperty name="anchorY" value="-34262.19922"/>
      <inkml:brushProperty name="scaleFactor" value="0.5"/>
    </inkml:brush>
    <inkml:brush xml:id="br24">
      <inkml:brushProperty name="width" value="0.35" units="cm"/>
      <inkml:brushProperty name="height" value="0.35" units="cm"/>
      <inkml:brushProperty name="color" value="#FF4E00"/>
      <inkml:brushProperty name="inkEffects" value="rainbow"/>
      <inkml:brushProperty name="anchorX" value="-31843.91016"/>
      <inkml:brushProperty name="anchorY" value="-35225.89063"/>
      <inkml:brushProperty name="scaleFactor" value="0.5"/>
    </inkml:brush>
    <inkml:brush xml:id="br25">
      <inkml:brushProperty name="width" value="0.35" units="cm"/>
      <inkml:brushProperty name="height" value="0.35" units="cm"/>
      <inkml:brushProperty name="color" value="#FF4E00"/>
      <inkml:brushProperty name="inkEffects" value="rainbow"/>
      <inkml:brushProperty name="anchorX" value="-30690.26563"/>
      <inkml:brushProperty name="anchorY" value="-34232.80078"/>
      <inkml:brushProperty name="scaleFactor" value="0.5"/>
    </inkml:brush>
    <inkml:brush xml:id="br26">
      <inkml:brushProperty name="width" value="0.35" units="cm"/>
      <inkml:brushProperty name="height" value="0.35" units="cm"/>
      <inkml:brushProperty name="color" value="#FF4E00"/>
      <inkml:brushProperty name="inkEffects" value="rainbow"/>
      <inkml:brushProperty name="anchorX" value="-31028.95313"/>
      <inkml:brushProperty name="anchorY" value="-34398.07031"/>
      <inkml:brushProperty name="scaleFactor" value="0.5"/>
    </inkml:brush>
    <inkml:brush xml:id="br27">
      <inkml:brushProperty name="width" value="0.35" units="cm"/>
      <inkml:brushProperty name="height" value="0.35" units="cm"/>
      <inkml:brushProperty name="color" value="#FF4E00"/>
      <inkml:brushProperty name="inkEffects" value="rainbow"/>
      <inkml:brushProperty name="anchorX" value="-30630.45313"/>
      <inkml:brushProperty name="anchorY" value="-34087.44141"/>
      <inkml:brushProperty name="scaleFactor" value="0.5"/>
    </inkml:brush>
    <inkml:brush xml:id="br28">
      <inkml:brushProperty name="width" value="0.35" units="cm"/>
      <inkml:brushProperty name="height" value="0.35" units="cm"/>
      <inkml:brushProperty name="color" value="#FF4E00"/>
      <inkml:brushProperty name="inkEffects" value="rainbow"/>
      <inkml:brushProperty name="anchorX" value="-30210.48242"/>
      <inkml:brushProperty name="anchorY" value="-33992.14453"/>
      <inkml:brushProperty name="scaleFactor" value="0.5"/>
    </inkml:brush>
    <inkml:brush xml:id="br29">
      <inkml:brushProperty name="width" value="0.35" units="cm"/>
      <inkml:brushProperty name="height" value="0.35" units="cm"/>
      <inkml:brushProperty name="color" value="#FF4E00"/>
      <inkml:brushProperty name="inkEffects" value="rainbow"/>
      <inkml:brushProperty name="anchorX" value="-29447.2168"/>
      <inkml:brushProperty name="anchorY" value="-33555.96484"/>
      <inkml:brushProperty name="scaleFactor" value="0.5"/>
    </inkml:brush>
    <inkml:brush xml:id="br30">
      <inkml:brushProperty name="width" value="0.35" units="cm"/>
      <inkml:brushProperty name="height" value="0.35" units="cm"/>
      <inkml:brushProperty name="color" value="#FF4E00"/>
      <inkml:brushProperty name="inkEffects" value="rainbow"/>
      <inkml:brushProperty name="anchorX" value="-28728.15234"/>
      <inkml:brushProperty name="anchorY" value="-33348.74609"/>
      <inkml:brushProperty name="scaleFactor" value="0.5"/>
    </inkml:brush>
    <inkml:brush xml:id="br31">
      <inkml:brushProperty name="width" value="0.35" units="cm"/>
      <inkml:brushProperty name="height" value="0.35" units="cm"/>
      <inkml:brushProperty name="color" value="#FF4E00"/>
      <inkml:brushProperty name="inkEffects" value="rainbow"/>
      <inkml:brushProperty name="anchorX" value="-28156.72852"/>
      <inkml:brushProperty name="anchorY" value="-33308.24609"/>
      <inkml:brushProperty name="scaleFactor" value="0.5"/>
    </inkml:brush>
    <inkml:brush xml:id="br32">
      <inkml:brushProperty name="width" value="0.35" units="cm"/>
      <inkml:brushProperty name="height" value="0.35" units="cm"/>
      <inkml:brushProperty name="color" value="#FF4E00"/>
      <inkml:brushProperty name="inkEffects" value="rainbow"/>
      <inkml:brushProperty name="anchorX" value="-29006.48828"/>
      <inkml:brushProperty name="anchorY" value="-33473.57422"/>
      <inkml:brushProperty name="scaleFactor" value="0.5"/>
    </inkml:brush>
    <inkml:brush xml:id="br33">
      <inkml:brushProperty name="width" value="0.35" units="cm"/>
      <inkml:brushProperty name="height" value="0.35" units="cm"/>
      <inkml:brushProperty name="color" value="#FF4E00"/>
      <inkml:brushProperty name="inkEffects" value="rainbow"/>
      <inkml:brushProperty name="anchorX" value="-28690.98633"/>
      <inkml:brushProperty name="anchorY" value="-33348.67188"/>
      <inkml:brushProperty name="scaleFactor" value="0.5"/>
    </inkml:brush>
    <inkml:brush xml:id="br34">
      <inkml:brushProperty name="width" value="0.35" units="cm"/>
      <inkml:brushProperty name="height" value="0.35" units="cm"/>
      <inkml:brushProperty name="color" value="#FF4E00"/>
      <inkml:brushProperty name="inkEffects" value="rainbow"/>
      <inkml:brushProperty name="anchorX" value="-28260.33789"/>
      <inkml:brushProperty name="anchorY" value="-33307.89453"/>
      <inkml:brushProperty name="scaleFactor" value="0.5"/>
    </inkml:brush>
    <inkml:brush xml:id="br35">
      <inkml:brushProperty name="width" value="0.35" units="cm"/>
      <inkml:brushProperty name="height" value="0.35" units="cm"/>
      <inkml:brushProperty name="color" value="#FF4E00"/>
      <inkml:brushProperty name="inkEffects" value="rainbow"/>
      <inkml:brushProperty name="anchorX" value="-28499.16797"/>
      <inkml:brushProperty name="anchorY" value="-33349.17188"/>
      <inkml:brushProperty name="scaleFactor" value="0.5"/>
    </inkml:brush>
    <inkml:brush xml:id="br36">
      <inkml:brushProperty name="width" value="0.35" units="cm"/>
      <inkml:brushProperty name="height" value="0.35" units="cm"/>
      <inkml:brushProperty name="color" value="#FF4E00"/>
      <inkml:brushProperty name="inkEffects" value="rainbow"/>
      <inkml:brushProperty name="anchorX" value="-29105.53516"/>
      <inkml:brushProperty name="anchorY" value="-33472.75781"/>
      <inkml:brushProperty name="scaleFactor" value="0.5"/>
    </inkml:brush>
    <inkml:brush xml:id="br37">
      <inkml:brushProperty name="width" value="0.35" units="cm"/>
      <inkml:brushProperty name="height" value="0.35" units="cm"/>
      <inkml:brushProperty name="color" value="#FF4E00"/>
      <inkml:brushProperty name="inkEffects" value="rainbow"/>
      <inkml:brushProperty name="anchorX" value="-30467.59375"/>
      <inkml:brushProperty name="anchorY" value="-34028.88281"/>
      <inkml:brushProperty name="scaleFactor" value="0.5"/>
    </inkml:brush>
    <inkml:brush xml:id="br38">
      <inkml:brushProperty name="width" value="0.35" units="cm"/>
      <inkml:brushProperty name="height" value="0.35" units="cm"/>
      <inkml:brushProperty name="color" value="#FF4E00"/>
      <inkml:brushProperty name="inkEffects" value="rainbow"/>
      <inkml:brushProperty name="anchorX" value="-30478.03711"/>
      <inkml:brushProperty name="anchorY" value="-34057.94922"/>
      <inkml:brushProperty name="scaleFactor" value="0.5"/>
    </inkml:brush>
    <inkml:brush xml:id="br39">
      <inkml:brushProperty name="width" value="0.35" units="cm"/>
      <inkml:brushProperty name="height" value="0.35" units="cm"/>
      <inkml:brushProperty name="color" value="#FF4E00"/>
      <inkml:brushProperty name="inkEffects" value="rainbow"/>
      <inkml:brushProperty name="anchorX" value="-31028.71289"/>
      <inkml:brushProperty name="anchorY" value="-34410.96094"/>
      <inkml:brushProperty name="scaleFactor" value="0.5"/>
    </inkml:brush>
    <inkml:brush xml:id="br40">
      <inkml:brushProperty name="width" value="0.35" units="cm"/>
      <inkml:brushProperty name="height" value="0.35" units="cm"/>
      <inkml:brushProperty name="color" value="#FF4E00"/>
      <inkml:brushProperty name="inkEffects" value="rainbow"/>
      <inkml:brushProperty name="anchorX" value="-31368.34766"/>
      <inkml:brushProperty name="anchorY" value="-34874.73047"/>
      <inkml:brushProperty name="scaleFactor" value="0.5"/>
    </inkml:brush>
    <inkml:brush xml:id="br41">
      <inkml:brushProperty name="width" value="0.35" units="cm"/>
      <inkml:brushProperty name="height" value="0.35" units="cm"/>
      <inkml:brushProperty name="color" value="#FF4E00"/>
      <inkml:brushProperty name="inkEffects" value="rainbow"/>
      <inkml:brushProperty name="anchorX" value="-32570.60547"/>
      <inkml:brushProperty name="anchorY" value="-38700.99219"/>
      <inkml:brushProperty name="scaleFactor" value="0.5"/>
    </inkml:brush>
    <inkml:brush xml:id="br42">
      <inkml:brushProperty name="width" value="0.35" units="cm"/>
      <inkml:brushProperty name="height" value="0.35" units="cm"/>
      <inkml:brushProperty name="color" value="#FF4E00"/>
      <inkml:brushProperty name="inkEffects" value="rainbow"/>
      <inkml:brushProperty name="anchorX" value="-32594.14844"/>
      <inkml:brushProperty name="anchorY" value="-38651.22656"/>
      <inkml:brushProperty name="scaleFactor" value="0.5"/>
    </inkml:brush>
    <inkml:brush xml:id="br43">
      <inkml:brushProperty name="width" value="0.35" units="cm"/>
      <inkml:brushProperty name="height" value="0.35" units="cm"/>
      <inkml:brushProperty name="color" value="#FF4E00"/>
      <inkml:brushProperty name="inkEffects" value="rainbow"/>
      <inkml:brushProperty name="anchorX" value="-32663.875"/>
      <inkml:brushProperty name="anchorY" value="-37430.8125"/>
      <inkml:brushProperty name="scaleFactor" value="0.5"/>
    </inkml:brush>
    <inkml:brush xml:id="br44">
      <inkml:brushProperty name="width" value="0.35" units="cm"/>
      <inkml:brushProperty name="height" value="0.35" units="cm"/>
      <inkml:brushProperty name="color" value="#FF4E00"/>
      <inkml:brushProperty name="inkEffects" value="rainbow"/>
      <inkml:brushProperty name="anchorX" value="-32663.69531"/>
      <inkml:brushProperty name="anchorY" value="-38293.43359"/>
      <inkml:brushProperty name="scaleFactor" value="0.5"/>
    </inkml:brush>
    <inkml:brush xml:id="br45">
      <inkml:brushProperty name="width" value="0.35" units="cm"/>
      <inkml:brushProperty name="height" value="0.35" units="cm"/>
      <inkml:brushProperty name="color" value="#FF4E00"/>
      <inkml:brushProperty name="inkEffects" value="rainbow"/>
      <inkml:brushProperty name="anchorX" value="-32108.99414"/>
      <inkml:brushProperty name="anchorY" value="-40152.09375"/>
      <inkml:brushProperty name="scaleFactor" value="0.5"/>
    </inkml:brush>
    <inkml:brush xml:id="br46">
      <inkml:brushProperty name="width" value="0.35" units="cm"/>
      <inkml:brushProperty name="height" value="0.35" units="cm"/>
      <inkml:brushProperty name="color" value="#FF4E00"/>
      <inkml:brushProperty name="inkEffects" value="rainbow"/>
      <inkml:brushProperty name="anchorX" value="-32150.07617"/>
      <inkml:brushProperty name="anchorY" value="-40072.98438"/>
      <inkml:brushProperty name="scaleFactor" value="0.5"/>
    </inkml:brush>
    <inkml:brush xml:id="br47">
      <inkml:brushProperty name="width" value="0.35" units="cm"/>
      <inkml:brushProperty name="height" value="0.35" units="cm"/>
      <inkml:brushProperty name="color" value="#FF4E00"/>
      <inkml:brushProperty name="inkEffects" value="rainbow"/>
      <inkml:brushProperty name="anchorX" value="-32194.55078"/>
      <inkml:brushProperty name="anchorY" value="-39986.38281"/>
      <inkml:brushProperty name="scaleFactor" value="0.5"/>
    </inkml:brush>
    <inkml:brush xml:id="br48">
      <inkml:brushProperty name="width" value="0.35" units="cm"/>
      <inkml:brushProperty name="height" value="0.35" units="cm"/>
      <inkml:brushProperty name="color" value="#FF4E00"/>
      <inkml:brushProperty name="inkEffects" value="rainbow"/>
      <inkml:brushProperty name="anchorX" value="-32283.64844"/>
      <inkml:brushProperty name="anchorY" value="-39721.24219"/>
      <inkml:brushProperty name="scaleFactor" value="0.5"/>
    </inkml:brush>
    <inkml:brush xml:id="br49">
      <inkml:brushProperty name="width" value="0.35" units="cm"/>
      <inkml:brushProperty name="height" value="0.35" units="cm"/>
      <inkml:brushProperty name="color" value="#FF4E00"/>
      <inkml:brushProperty name="inkEffects" value="rainbow"/>
      <inkml:brushProperty name="anchorX" value="-32254.62109"/>
      <inkml:brushProperty name="anchorY" value="-39775.60156"/>
      <inkml:brushProperty name="scaleFactor" value="0.5"/>
    </inkml:brush>
    <inkml:brush xml:id="br50">
      <inkml:brushProperty name="width" value="0.35" units="cm"/>
      <inkml:brushProperty name="height" value="0.35" units="cm"/>
      <inkml:brushProperty name="color" value="#FF4E00"/>
      <inkml:brushProperty name="inkEffects" value="rainbow"/>
      <inkml:brushProperty name="anchorX" value="-32225.87109"/>
      <inkml:brushProperty name="anchorY" value="-39829.3125"/>
      <inkml:brushProperty name="scaleFactor" value="0.5"/>
    </inkml:brush>
    <inkml:brush xml:id="br51">
      <inkml:brushProperty name="width" value="0.35" units="cm"/>
      <inkml:brushProperty name="height" value="0.35" units="cm"/>
      <inkml:brushProperty name="color" value="#FF4E00"/>
      <inkml:brushProperty name="inkEffects" value="rainbow"/>
      <inkml:brushProperty name="anchorX" value="-31905.13477"/>
      <inkml:brushProperty name="anchorY" value="-40407.59766"/>
      <inkml:brushProperty name="scaleFactor" value="0.5"/>
    </inkml:brush>
    <inkml:brush xml:id="br52">
      <inkml:brushProperty name="width" value="0.35" units="cm"/>
      <inkml:brushProperty name="height" value="0.35" units="cm"/>
      <inkml:brushProperty name="color" value="#FF4E00"/>
      <inkml:brushProperty name="inkEffects" value="rainbow"/>
      <inkml:brushProperty name="anchorX" value="-31875.10938"/>
      <inkml:brushProperty name="anchorY" value="-40460.61719"/>
      <inkml:brushProperty name="scaleFactor" value="0.5"/>
    </inkml:brush>
    <inkml:brush xml:id="br53">
      <inkml:brushProperty name="width" value="0.35" units="cm"/>
      <inkml:brushProperty name="height" value="0.35" units="cm"/>
      <inkml:brushProperty name="color" value="#FF4E00"/>
      <inkml:brushProperty name="inkEffects" value="rainbow"/>
      <inkml:brushProperty name="anchorX" value="-32037.62891"/>
      <inkml:brushProperty name="anchorY" value="-40151.97656"/>
      <inkml:brushProperty name="scaleFactor" value="0.5"/>
    </inkml:brush>
    <inkml:brush xml:id="br54">
      <inkml:brushProperty name="width" value="0.35" units="cm"/>
      <inkml:brushProperty name="height" value="0.35" units="cm"/>
      <inkml:brushProperty name="color" value="#FF4E00"/>
      <inkml:brushProperty name="inkEffects" value="rainbow"/>
      <inkml:brushProperty name="anchorX" value="-32245.86328"/>
      <inkml:brushProperty name="anchorY" value="-39781.32422"/>
      <inkml:brushProperty name="scaleFactor" value="0.5"/>
    </inkml:brush>
    <inkml:brush xml:id="br55">
      <inkml:brushProperty name="width" value="0.35" units="cm"/>
      <inkml:brushProperty name="height" value="0.35" units="cm"/>
      <inkml:brushProperty name="color" value="#FF4E00"/>
      <inkml:brushProperty name="inkEffects" value="rainbow"/>
      <inkml:brushProperty name="anchorX" value="-32262.66797"/>
      <inkml:brushProperty name="anchorY" value="-39752.13672"/>
      <inkml:brushProperty name="scaleFactor" value="0.5"/>
    </inkml:brush>
    <inkml:brush xml:id="br56">
      <inkml:brushProperty name="width" value="0.35" units="cm"/>
      <inkml:brushProperty name="height" value="0.35" units="cm"/>
      <inkml:brushProperty name="color" value="#FF4E00"/>
      <inkml:brushProperty name="inkEffects" value="rainbow"/>
      <inkml:brushProperty name="anchorX" value="-32400.31641"/>
      <inkml:brushProperty name="anchorY" value="-39280.69531"/>
      <inkml:brushProperty name="scaleFactor" value="0.5"/>
    </inkml:brush>
    <inkml:brush xml:id="br57">
      <inkml:brushProperty name="width" value="0.35" units="cm"/>
      <inkml:brushProperty name="height" value="0.35" units="cm"/>
      <inkml:brushProperty name="color" value="#FF4E00"/>
      <inkml:brushProperty name="inkEffects" value="rainbow"/>
      <inkml:brushProperty name="anchorX" value="-32371.54297"/>
      <inkml:brushProperty name="anchorY" value="-39317.61719"/>
      <inkml:brushProperty name="scaleFactor" value="0.5"/>
    </inkml:brush>
    <inkml:brush xml:id="br58">
      <inkml:brushProperty name="width" value="0.35" units="cm"/>
      <inkml:brushProperty name="height" value="0.35" units="cm"/>
      <inkml:brushProperty name="color" value="#FF4E00"/>
      <inkml:brushProperty name="inkEffects" value="rainbow"/>
      <inkml:brushProperty name="anchorX" value="-31239.53516"/>
      <inkml:brushProperty name="anchorY" value="-41149.43359"/>
      <inkml:brushProperty name="scaleFactor" value="0.5"/>
    </inkml:brush>
    <inkml:brush xml:id="br59">
      <inkml:brushProperty name="width" value="0.35" units="cm"/>
      <inkml:brushProperty name="height" value="0.35" units="cm"/>
      <inkml:brushProperty name="color" value="#FF4E00"/>
      <inkml:brushProperty name="inkEffects" value="rainbow"/>
      <inkml:brushProperty name="anchorX" value="-31145.01758"/>
      <inkml:brushProperty name="anchorY" value="-41302.82422"/>
      <inkml:brushProperty name="scaleFactor" value="0.5"/>
    </inkml:brush>
    <inkml:brush xml:id="br60">
      <inkml:brushProperty name="width" value="0.35" units="cm"/>
      <inkml:brushProperty name="height" value="0.35" units="cm"/>
      <inkml:brushProperty name="color" value="#FF4E00"/>
      <inkml:brushProperty name="inkEffects" value="rainbow"/>
      <inkml:brushProperty name="anchorX" value="-31116.04883"/>
      <inkml:brushProperty name="anchorY" value="-41349.89063"/>
      <inkml:brushProperty name="scaleFactor" value="0.5"/>
    </inkml:brush>
    <inkml:brush xml:id="br61">
      <inkml:brushProperty name="width" value="0.35" units="cm"/>
      <inkml:brushProperty name="height" value="0.35" units="cm"/>
      <inkml:brushProperty name="color" value="#FF4E00"/>
      <inkml:brushProperty name="inkEffects" value="rainbow"/>
      <inkml:brushProperty name="anchorX" value="-31874.94531"/>
      <inkml:brushProperty name="anchorY" value="-40511.22656"/>
      <inkml:brushProperty name="scaleFactor" value="0.5"/>
    </inkml:brush>
    <inkml:brush xml:id="br62">
      <inkml:brushProperty name="width" value="0.35" units="cm"/>
      <inkml:brushProperty name="height" value="0.35" units="cm"/>
      <inkml:brushProperty name="color" value="#FF4E00"/>
      <inkml:brushProperty name="inkEffects" value="rainbow"/>
      <inkml:brushProperty name="anchorX" value="-31845.94922"/>
      <inkml:brushProperty name="anchorY" value="-40550.46875"/>
      <inkml:brushProperty name="scaleFactor" value="0.5"/>
    </inkml:brush>
    <inkml:brush xml:id="br63">
      <inkml:brushProperty name="width" value="0.35" units="cm"/>
      <inkml:brushProperty name="height" value="0.35" units="cm"/>
      <inkml:brushProperty name="color" value="#FF4E00"/>
      <inkml:brushProperty name="inkEffects" value="rainbow"/>
      <inkml:brushProperty name="anchorX" value="-31816.95508"/>
      <inkml:brushProperty name="anchorY" value="-40589.69141"/>
      <inkml:brushProperty name="scaleFactor" value="0.5"/>
    </inkml:brush>
    <inkml:brush xml:id="br64">
      <inkml:brushProperty name="width" value="0.35" units="cm"/>
      <inkml:brushProperty name="height" value="0.35" units="cm"/>
      <inkml:brushProperty name="color" value="#FF4E00"/>
      <inkml:brushProperty name="inkEffects" value="rainbow"/>
      <inkml:brushProperty name="anchorX" value="-31758.82031"/>
      <inkml:brushProperty name="anchorY" value="-40667.21094"/>
      <inkml:brushProperty name="scaleFactor" value="0.5"/>
    </inkml:brush>
    <inkml:brush xml:id="br65">
      <inkml:brushProperty name="width" value="0.35" units="cm"/>
      <inkml:brushProperty name="height" value="0.35" units="cm"/>
      <inkml:brushProperty name="color" value="#FF4E00"/>
      <inkml:brushProperty name="inkEffects" value="rainbow"/>
      <inkml:brushProperty name="anchorX" value="-31728.81641"/>
      <inkml:brushProperty name="anchorY" value="-40706.86719"/>
      <inkml:brushProperty name="scaleFactor" value="0.5"/>
    </inkml:brush>
    <inkml:brush xml:id="br66">
      <inkml:brushProperty name="width" value="0.35" units="cm"/>
      <inkml:brushProperty name="height" value="0.35" units="cm"/>
      <inkml:brushProperty name="color" value="#FF4E00"/>
      <inkml:brushProperty name="inkEffects" value="rainbow"/>
      <inkml:brushProperty name="anchorX" value="-31699.83594"/>
      <inkml:brushProperty name="anchorY" value="-40745.17188"/>
      <inkml:brushProperty name="scaleFactor" value="0.5"/>
    </inkml:brush>
    <inkml:brush xml:id="br67">
      <inkml:brushProperty name="width" value="0.35" units="cm"/>
      <inkml:brushProperty name="height" value="0.35" units="cm"/>
      <inkml:brushProperty name="color" value="#FF4E00"/>
      <inkml:brushProperty name="inkEffects" value="rainbow"/>
      <inkml:brushProperty name="anchorX" value="-32195.86914"/>
      <inkml:brushProperty name="anchorY" value="-39972.19531"/>
      <inkml:brushProperty name="scaleFactor" value="0.5"/>
    </inkml:brush>
    <inkml:brush xml:id="br68">
      <inkml:brushProperty name="width" value="0.35" units="cm"/>
      <inkml:brushProperty name="height" value="0.35" units="cm"/>
      <inkml:brushProperty name="color" value="#FF4E00"/>
      <inkml:brushProperty name="inkEffects" value="rainbow"/>
      <inkml:brushProperty name="anchorX" value="-32166.7793"/>
      <inkml:brushProperty name="anchorY" value="-39998.32031"/>
      <inkml:brushProperty name="scaleFactor" value="0.5"/>
    </inkml:brush>
    <inkml:brush xml:id="br69">
      <inkml:brushProperty name="width" value="0.35" units="cm"/>
      <inkml:brushProperty name="height" value="0.35" units="cm"/>
      <inkml:brushProperty name="color" value="#FF4E00"/>
      <inkml:brushProperty name="inkEffects" value="rainbow"/>
      <inkml:brushProperty name="anchorX" value="-31928.77734"/>
      <inkml:brushProperty name="anchorY" value="-40216.25781"/>
      <inkml:brushProperty name="scaleFactor" value="0.5"/>
    </inkml:brush>
    <inkml:brush xml:id="br70">
      <inkml:brushProperty name="width" value="0.35" units="cm"/>
      <inkml:brushProperty name="height" value="0.35" units="cm"/>
      <inkml:brushProperty name="color" value="#FF4E00"/>
      <inkml:brushProperty name="inkEffects" value="rainbow"/>
      <inkml:brushProperty name="anchorX" value="-32663.53906"/>
      <inkml:brushProperty name="anchorY" value="-38206.60938"/>
      <inkml:brushProperty name="scaleFactor" value="0.5"/>
    </inkml:brush>
    <inkml:brush xml:id="br71">
      <inkml:brushProperty name="width" value="0.35" units="cm"/>
      <inkml:brushProperty name="height" value="0.35" units="cm"/>
      <inkml:brushProperty name="color" value="#FF4E00"/>
      <inkml:brushProperty name="inkEffects" value="rainbow"/>
      <inkml:brushProperty name="anchorX" value="-32487.62109"/>
      <inkml:brushProperty name="anchorY" value="-39033.08984"/>
      <inkml:brushProperty name="scaleFactor" value="0.5"/>
    </inkml:brush>
    <inkml:brush xml:id="br72">
      <inkml:brushProperty name="width" value="0.35" units="cm"/>
      <inkml:brushProperty name="height" value="0.35" units="cm"/>
      <inkml:brushProperty name="color" value="#FF4E00"/>
      <inkml:brushProperty name="inkEffects" value="rainbow"/>
      <inkml:brushProperty name="anchorX" value="-32458.74414"/>
      <inkml:brushProperty name="anchorY" value="-39067.95313"/>
      <inkml:brushProperty name="scaleFactor" value="0.5"/>
    </inkml:brush>
    <inkml:brush xml:id="br73">
      <inkml:brushProperty name="width" value="0.35" units="cm"/>
      <inkml:brushProperty name="height" value="0.35" units="cm"/>
      <inkml:brushProperty name="color" value="#FF4E00"/>
      <inkml:brushProperty name="inkEffects" value="rainbow"/>
      <inkml:brushProperty name="anchorX" value="-30152.95703"/>
      <inkml:brushProperty name="anchorY" value="-41982.65234"/>
      <inkml:brushProperty name="scaleFactor" value="0.5"/>
    </inkml:brush>
    <inkml:brush xml:id="br74">
      <inkml:brushProperty name="width" value="0.35" units="cm"/>
      <inkml:brushProperty name="height" value="0.35" units="cm"/>
      <inkml:brushProperty name="color" value="#FF4E00"/>
      <inkml:brushProperty name="inkEffects" value="rainbow"/>
      <inkml:brushProperty name="anchorX" value="-30124.01563"/>
      <inkml:brushProperty name="anchorY" value="-42017.23438"/>
      <inkml:brushProperty name="scaleFactor" value="0.5"/>
    </inkml:brush>
    <inkml:brush xml:id="br75">
      <inkml:brushProperty name="width" value="0.35" units="cm"/>
      <inkml:brushProperty name="height" value="0.35" units="cm"/>
      <inkml:brushProperty name="color" value="#FF4E00"/>
      <inkml:brushProperty name="inkEffects" value="rainbow"/>
      <inkml:brushProperty name="anchorX" value="-29962.14453"/>
      <inkml:brushProperty name="anchorY" value="-42116.96094"/>
      <inkml:brushProperty name="scaleFactor" value="0.5"/>
    </inkml:brush>
    <inkml:brush xml:id="br76">
      <inkml:brushProperty name="width" value="0.35" units="cm"/>
      <inkml:brushProperty name="height" value="0.35" units="cm"/>
      <inkml:brushProperty name="color" value="#FF4E00"/>
      <inkml:brushProperty name="inkEffects" value="rainbow"/>
      <inkml:brushProperty name="anchorX" value="-29979.86914"/>
      <inkml:brushProperty name="anchorY" value="-42088.17188"/>
      <inkml:brushProperty name="scaleFactor" value="0.5"/>
    </inkml:brush>
    <inkml:brush xml:id="br77">
      <inkml:brushProperty name="width" value="0.35" units="cm"/>
      <inkml:brushProperty name="height" value="0.35" units="cm"/>
      <inkml:brushProperty name="color" value="#FF4E00"/>
      <inkml:brushProperty name="inkEffects" value="rainbow"/>
      <inkml:brushProperty name="anchorX" value="-32663.69141"/>
      <inkml:brushProperty name="anchorY" value="-37900.40625"/>
      <inkml:brushProperty name="scaleFactor" value="0.5"/>
    </inkml:brush>
    <inkml:brush xml:id="br78">
      <inkml:brushProperty name="width" value="0.35" units="cm"/>
      <inkml:brushProperty name="height" value="0.35" units="cm"/>
      <inkml:brushProperty name="color" value="#FF4E00"/>
      <inkml:brushProperty name="inkEffects" value="rainbow"/>
      <inkml:brushProperty name="anchorX" value="-29719.92188"/>
      <inkml:brushProperty name="anchorY" value="-42116.83984"/>
      <inkml:brushProperty name="scaleFactor" value="0.5"/>
    </inkml:brush>
    <inkml:brush xml:id="br79">
      <inkml:brushProperty name="width" value="0.35" units="cm"/>
      <inkml:brushProperty name="height" value="0.35" units="cm"/>
      <inkml:brushProperty name="color" value="#FF4E00"/>
      <inkml:brushProperty name="inkEffects" value="rainbow"/>
      <inkml:brushProperty name="anchorX" value="-32633.86133"/>
      <inkml:brushProperty name="anchorY" value="-38463.59375"/>
      <inkml:brushProperty name="scaleFactor" value="0.5"/>
    </inkml:brush>
    <inkml:brush xml:id="br80">
      <inkml:brushProperty name="width" value="0.35" units="cm"/>
      <inkml:brushProperty name="height" value="0.35" units="cm"/>
      <inkml:brushProperty name="color" value="#FF4E00"/>
      <inkml:brushProperty name="inkEffects" value="rainbow"/>
      <inkml:brushProperty name="anchorX" value="-30551.67969"/>
      <inkml:brushProperty name="anchorY" value="-41854.05078"/>
      <inkml:brushProperty name="scaleFactor" value="0.5"/>
    </inkml:brush>
    <inkml:brush xml:id="br81">
      <inkml:brushProperty name="width" value="0.35" units="cm"/>
      <inkml:brushProperty name="height" value="0.35" units="cm"/>
      <inkml:brushProperty name="color" value="#FF4E00"/>
      <inkml:brushProperty name="inkEffects" value="rainbow"/>
      <inkml:brushProperty name="anchorX" value="-32663.48047"/>
      <inkml:brushProperty name="anchorY" value="-37886.65234"/>
      <inkml:brushProperty name="scaleFactor" value="0.5"/>
    </inkml:brush>
    <inkml:brush xml:id="br82">
      <inkml:brushProperty name="width" value="0.35" units="cm"/>
      <inkml:brushProperty name="height" value="0.35" units="cm"/>
      <inkml:brushProperty name="color" value="#FF4E00"/>
      <inkml:brushProperty name="inkEffects" value="rainbow"/>
      <inkml:brushProperty name="anchorX" value="-32663.51367"/>
      <inkml:brushProperty name="anchorY" value="-37425.28516"/>
      <inkml:brushProperty name="scaleFactor" value="0.5"/>
    </inkml:brush>
    <inkml:brush xml:id="br83">
      <inkml:brushProperty name="width" value="0.35" units="cm"/>
      <inkml:brushProperty name="height" value="0.35" units="cm"/>
      <inkml:brushProperty name="color" value="#FF4E00"/>
      <inkml:brushProperty name="inkEffects" value="rainbow"/>
      <inkml:brushProperty name="anchorX" value="-29830.29102"/>
      <inkml:brushProperty name="anchorY" value="-42116.65625"/>
      <inkml:brushProperty name="scaleFactor" value="0.5"/>
    </inkml:brush>
    <inkml:brush xml:id="br84">
      <inkml:brushProperty name="width" value="0.35" units="cm"/>
      <inkml:brushProperty name="height" value="0.35" units="cm"/>
      <inkml:brushProperty name="color" value="#FF4E00"/>
      <inkml:brushProperty name="inkEffects" value="rainbow"/>
      <inkml:brushProperty name="anchorX" value="-32604.31641"/>
      <inkml:brushProperty name="anchorY" value="-38617.0625"/>
      <inkml:brushProperty name="scaleFactor" value="0.5"/>
    </inkml:brush>
    <inkml:brush xml:id="br85">
      <inkml:brushProperty name="width" value="0.35" units="cm"/>
      <inkml:brushProperty name="height" value="0.35" units="cm"/>
      <inkml:brushProperty name="color" value="#FF4E00"/>
      <inkml:brushProperty name="inkEffects" value="rainbow"/>
      <inkml:brushProperty name="anchorX" value="-32575.50781"/>
      <inkml:brushProperty name="anchorY" value="-38658.53125"/>
      <inkml:brushProperty name="scaleFactor" value="0.5"/>
    </inkml:brush>
    <inkml:brush xml:id="br86">
      <inkml:brushProperty name="width" value="0.35" units="cm"/>
      <inkml:brushProperty name="height" value="0.35" units="cm"/>
      <inkml:brushProperty name="color" value="#FF4E00"/>
      <inkml:brushProperty name="inkEffects" value="rainbow"/>
      <inkml:brushProperty name="anchorX" value="-30299.08008"/>
      <inkml:brushProperty name="anchorY" value="-41932.46484"/>
      <inkml:brushProperty name="scaleFactor" value="0.5"/>
    </inkml:brush>
    <inkml:brush xml:id="br87">
      <inkml:brushProperty name="width" value="0.35" units="cm"/>
      <inkml:brushProperty name="height" value="0.35" units="cm"/>
      <inkml:brushProperty name="color" value="#FF4E00"/>
      <inkml:brushProperty name="inkEffects" value="rainbow"/>
      <inkml:brushProperty name="anchorX" value="-29820.0625"/>
      <inkml:brushProperty name="anchorY" value="-42116.88281"/>
      <inkml:brushProperty name="scaleFactor" value="0.5"/>
    </inkml:brush>
    <inkml:brush xml:id="br88">
      <inkml:brushProperty name="width" value="0.35" units="cm"/>
      <inkml:brushProperty name="height" value="0.35" units="cm"/>
      <inkml:brushProperty name="color" value="#FF4E00"/>
      <inkml:brushProperty name="inkEffects" value="rainbow"/>
      <inkml:brushProperty name="anchorX" value="-32663.76953"/>
      <inkml:brushProperty name="anchorY" value="-37280.00781"/>
      <inkml:brushProperty name="scaleFactor" value="0.5"/>
    </inkml:brush>
    <inkml:brush xml:id="br89">
      <inkml:brushProperty name="width" value="0.35" units="cm"/>
      <inkml:brushProperty name="height" value="0.35" units="cm"/>
      <inkml:brushProperty name="color" value="#FF4E00"/>
      <inkml:brushProperty name="inkEffects" value="rainbow"/>
      <inkml:brushProperty name="anchorX" value="-29240.26367"/>
      <inkml:brushProperty name="anchorY" value="-42379.91406"/>
      <inkml:brushProperty name="scaleFactor" value="0.5"/>
    </inkml:brush>
    <inkml:brush xml:id="br90">
      <inkml:brushProperty name="width" value="0.35" units="cm"/>
      <inkml:brushProperty name="height" value="0.35" units="cm"/>
      <inkml:brushProperty name="color" value="#FF4E00"/>
      <inkml:brushProperty name="inkEffects" value="rainbow"/>
      <inkml:brushProperty name="anchorX" value="-29260.49414"/>
      <inkml:brushProperty name="anchorY" value="-42349.89453"/>
      <inkml:brushProperty name="scaleFactor" value="0.5"/>
    </inkml:brush>
    <inkml:brush xml:id="br91">
      <inkml:brushProperty name="width" value="0.35" units="cm"/>
      <inkml:brushProperty name="height" value="0.35" units="cm"/>
      <inkml:brushProperty name="color" value="#FF4E00"/>
      <inkml:brushProperty name="inkEffects" value="rainbow"/>
      <inkml:brushProperty name="anchorX" value="-32663.51758"/>
      <inkml:brushProperty name="anchorY" value="-37489.67969"/>
      <inkml:brushProperty name="scaleFactor" value="0.5"/>
    </inkml:brush>
    <inkml:brush xml:id="br92">
      <inkml:brushProperty name="width" value="0.35" units="cm"/>
      <inkml:brushProperty name="height" value="0.35" units="cm"/>
      <inkml:brushProperty name="color" value="#FF4E00"/>
      <inkml:brushProperty name="inkEffects" value="rainbow"/>
      <inkml:brushProperty name="anchorX" value="-30189.3418"/>
      <inkml:brushProperty name="anchorY" value="-41971.06641"/>
      <inkml:brushProperty name="scaleFactor" value="0.5"/>
    </inkml:brush>
    <inkml:brush xml:id="br93">
      <inkml:brushProperty name="width" value="0.35" units="cm"/>
      <inkml:brushProperty name="height" value="0.35" units="cm"/>
      <inkml:brushProperty name="color" value="#FF4E00"/>
      <inkml:brushProperty name="inkEffects" value="rainbow"/>
      <inkml:brushProperty name="anchorX" value="-32663.99219"/>
      <inkml:brushProperty name="anchorY" value="-37875.96875"/>
      <inkml:brushProperty name="scaleFactor" value="0.5"/>
    </inkml:brush>
    <inkml:brush xml:id="br94">
      <inkml:brushProperty name="width" value="0.35" units="cm"/>
      <inkml:brushProperty name="height" value="0.35" units="cm"/>
      <inkml:brushProperty name="color" value="#FF4E00"/>
      <inkml:brushProperty name="inkEffects" value="rainbow"/>
      <inkml:brushProperty name="anchorX" value="-29679.83984"/>
      <inkml:brushProperty name="anchorY" value="-42117.23438"/>
      <inkml:brushProperty name="scaleFactor" value="0.5"/>
    </inkml:brush>
    <inkml:brush xml:id="br95">
      <inkml:brushProperty name="width" value="0.35" units="cm"/>
      <inkml:brushProperty name="height" value="0.35" units="cm"/>
      <inkml:brushProperty name="color" value="#FF4E00"/>
      <inkml:brushProperty name="inkEffects" value="rainbow"/>
      <inkml:brushProperty name="anchorX" value="-32663.3125"/>
      <inkml:brushProperty name="anchorY" value="-37236.32031"/>
      <inkml:brushProperty name="scaleFactor" value="0.5"/>
    </inkml:brush>
    <inkml:brush xml:id="br96">
      <inkml:brushProperty name="width" value="0.35" units="cm"/>
      <inkml:brushProperty name="height" value="0.35" units="cm"/>
      <inkml:brushProperty name="color" value="#FF4E00"/>
      <inkml:brushProperty name="inkEffects" value="rainbow"/>
      <inkml:brushProperty name="anchorX" value="-29718.57031"/>
      <inkml:brushProperty name="anchorY" value="-42117.00781"/>
      <inkml:brushProperty name="scaleFactor" value="0.5"/>
    </inkml:brush>
    <inkml:brush xml:id="br97">
      <inkml:brushProperty name="width" value="0.35" units="cm"/>
      <inkml:brushProperty name="height" value="0.35" units="cm"/>
      <inkml:brushProperty name="color" value="#FF4E00"/>
      <inkml:brushProperty name="inkEffects" value="rainbow"/>
      <inkml:brushProperty name="anchorX" value="-32676.94141"/>
      <inkml:brushProperty name="anchorY" value="-37183.04688"/>
      <inkml:brushProperty name="scaleFactor" value="0.5"/>
    </inkml:brush>
    <inkml:brush xml:id="br98">
      <inkml:brushProperty name="width" value="0.35" units="cm"/>
      <inkml:brushProperty name="height" value="0.35" units="cm"/>
      <inkml:brushProperty name="color" value="#FF4E00"/>
      <inkml:brushProperty name="inkEffects" value="rainbow"/>
      <inkml:brushProperty name="anchorX" value="-32663.47656"/>
      <inkml:brushProperty name="anchorY" value="-37256.17188"/>
      <inkml:brushProperty name="scaleFactor" value="0.5"/>
    </inkml:brush>
    <inkml:brush xml:id="br99">
      <inkml:brushProperty name="width" value="0.35" units="cm"/>
      <inkml:brushProperty name="height" value="0.35" units="cm"/>
      <inkml:brushProperty name="color" value="#FF4E00"/>
      <inkml:brushProperty name="inkEffects" value="rainbow"/>
      <inkml:brushProperty name="anchorX" value="-29469.00781"/>
      <inkml:brushProperty name="anchorY" value="-42291.80469"/>
      <inkml:brushProperty name="scaleFactor" value="0.5"/>
    </inkml:brush>
    <inkml:brush xml:id="br100">
      <inkml:brushProperty name="width" value="0.35" units="cm"/>
      <inkml:brushProperty name="height" value="0.35" units="cm"/>
      <inkml:brushProperty name="color" value="#FF4E00"/>
      <inkml:brushProperty name="inkEffects" value="rainbow"/>
      <inkml:brushProperty name="anchorX" value="-29571.64258"/>
      <inkml:brushProperty name="anchorY" value="-42117.125"/>
      <inkml:brushProperty name="scaleFactor" value="0.5"/>
    </inkml:brush>
    <inkml:brush xml:id="br101">
      <inkml:brushProperty name="width" value="0.35" units="cm"/>
      <inkml:brushProperty name="height" value="0.35" units="cm"/>
      <inkml:brushProperty name="color" value="#FF4E00"/>
      <inkml:brushProperty name="inkEffects" value="rainbow"/>
      <inkml:brushProperty name="anchorX" value="-32517.69531"/>
      <inkml:brushProperty name="anchorY" value="-36428.85938"/>
      <inkml:brushProperty name="scaleFactor" value="0.5"/>
    </inkml:brush>
    <inkml:brush xml:id="br102">
      <inkml:brushProperty name="width" value="0.35" units="cm"/>
      <inkml:brushProperty name="height" value="0.35" units="cm"/>
      <inkml:brushProperty name="color" value="#FF4E00"/>
      <inkml:brushProperty name="inkEffects" value="rainbow"/>
      <inkml:brushProperty name="anchorX" value="-32721.93945"/>
      <inkml:brushProperty name="anchorY" value="-37036.32031"/>
      <inkml:brushProperty name="scaleFactor" value="0.5"/>
    </inkml:brush>
    <inkml:brush xml:id="br103">
      <inkml:brushProperty name="width" value="0.35" units="cm"/>
      <inkml:brushProperty name="height" value="0.35" units="cm"/>
      <inkml:brushProperty name="color" value="#FF4E00"/>
      <inkml:brushProperty name="inkEffects" value="rainbow"/>
      <inkml:brushProperty name="anchorX" value="-29961.75391"/>
      <inkml:brushProperty name="anchorY" value="-42117.15625"/>
      <inkml:brushProperty name="scaleFactor" value="0.5"/>
    </inkml:brush>
    <inkml:brush xml:id="br104">
      <inkml:brushProperty name="width" value="0.35" units="cm"/>
      <inkml:brushProperty name="height" value="0.35" units="cm"/>
      <inkml:brushProperty name="color" value="#FF4E00"/>
      <inkml:brushProperty name="inkEffects" value="rainbow"/>
      <inkml:brushProperty name="anchorX" value="-29980.07422"/>
      <inkml:brushProperty name="anchorY" value="-42088.21094"/>
      <inkml:brushProperty name="scaleFactor" value="0.5"/>
    </inkml:brush>
    <inkml:brush xml:id="br105">
      <inkml:brushProperty name="width" value="0.35" units="cm"/>
      <inkml:brushProperty name="height" value="0.35" units="cm"/>
      <inkml:brushProperty name="color" value="#FF4E00"/>
      <inkml:brushProperty name="inkEffects" value="rainbow"/>
      <inkml:brushProperty name="anchorX" value="-32663.51172"/>
      <inkml:brushProperty name="anchorY" value="-37971.02344"/>
      <inkml:brushProperty name="scaleFactor" value="0.5"/>
    </inkml:brush>
    <inkml:brush xml:id="br106">
      <inkml:brushProperty name="width" value="0.35" units="cm"/>
      <inkml:brushProperty name="height" value="0.35" units="cm"/>
      <inkml:brushProperty name="color" value="#FF4E00"/>
      <inkml:brushProperty name="inkEffects" value="rainbow"/>
      <inkml:brushProperty name="anchorX" value="-29949.05859"/>
      <inkml:brushProperty name="anchorY" value="-42117.25"/>
      <inkml:brushProperty name="scaleFactor" value="0.5"/>
    </inkml:brush>
    <inkml:brush xml:id="br107">
      <inkml:brushProperty name="width" value="0.35" units="cm"/>
      <inkml:brushProperty name="height" value="0.35" units="cm"/>
      <inkml:brushProperty name="color" value="#FF4E00"/>
      <inkml:brushProperty name="inkEffects" value="rainbow"/>
      <inkml:brushProperty name="anchorX" value="-32692.86719"/>
      <inkml:brushProperty name="anchorY" value="-36971.60547"/>
      <inkml:brushProperty name="scaleFactor" value="0.5"/>
    </inkml:brush>
    <inkml:brush xml:id="br108">
      <inkml:brushProperty name="width" value="0.35" units="cm"/>
      <inkml:brushProperty name="height" value="0.35" units="cm"/>
      <inkml:brushProperty name="color" value="#FF4E00"/>
      <inkml:brushProperty name="inkEffects" value="rainbow"/>
      <inkml:brushProperty name="anchorX" value="-28989.57031"/>
      <inkml:brushProperty name="anchorY" value="-42385.14844"/>
      <inkml:brushProperty name="scaleFactor" value="0.5"/>
    </inkml:brush>
    <inkml:brush xml:id="br109">
      <inkml:brushProperty name="width" value="0.35" units="cm"/>
      <inkml:brushProperty name="height" value="0.35" units="cm"/>
      <inkml:brushProperty name="color" value="#FF4E00"/>
      <inkml:brushProperty name="inkEffects" value="rainbow"/>
      <inkml:brushProperty name="anchorX" value="-32721.40234"/>
      <inkml:brushProperty name="anchorY" value="-37072.875"/>
      <inkml:brushProperty name="scaleFactor" value="0.5"/>
    </inkml:brush>
    <inkml:brush xml:id="br110">
      <inkml:brushProperty name="width" value="0.35" units="cm"/>
      <inkml:brushProperty name="height" value="0.35" units="cm"/>
      <inkml:brushProperty name="color" value="#FF4E00"/>
      <inkml:brushProperty name="inkEffects" value="rainbow"/>
      <inkml:brushProperty name="anchorX" value="-32692.3418"/>
      <inkml:brushProperty name="anchorY" value="-37121.64453"/>
      <inkml:brushProperty name="scaleFactor" value="0.5"/>
    </inkml:brush>
    <inkml:brush xml:id="br111">
      <inkml:brushProperty name="width" value="0.35" units="cm"/>
      <inkml:brushProperty name="height" value="0.35" units="cm"/>
      <inkml:brushProperty name="color" value="#FF4E00"/>
      <inkml:brushProperty name="inkEffects" value="rainbow"/>
      <inkml:brushProperty name="anchorX" value="-29317.73242"/>
      <inkml:brushProperty name="anchorY" value="-42350.375"/>
      <inkml:brushProperty name="scaleFactor" value="0.5"/>
    </inkml:brush>
    <inkml:brush xml:id="br112">
      <inkml:brushProperty name="width" value="0.35" units="cm"/>
      <inkml:brushProperty name="height" value="0.35" units="cm"/>
      <inkml:brushProperty name="color" value="#FF4E00"/>
      <inkml:brushProperty name="inkEffects" value="rainbow"/>
      <inkml:brushProperty name="anchorX" value="-32656.05859"/>
      <inkml:brushProperty name="anchorY" value="-36802.03125"/>
      <inkml:brushProperty name="scaleFactor" value="0.5"/>
    </inkml:brush>
    <inkml:brush xml:id="br113">
      <inkml:brushProperty name="width" value="0.35" units="cm"/>
      <inkml:brushProperty name="height" value="0.35" units="cm"/>
      <inkml:brushProperty name="color" value="#FF4E00"/>
      <inkml:brushProperty name="inkEffects" value="rainbow"/>
      <inkml:brushProperty name="anchorX" value="-29721.85156"/>
      <inkml:brushProperty name="anchorY" value="-42117.40625"/>
      <inkml:brushProperty name="scaleFactor" value="0.5"/>
    </inkml:brush>
    <inkml:brush xml:id="br114">
      <inkml:brushProperty name="width" value="0.35" units="cm"/>
      <inkml:brushProperty name="height" value="0.35" units="cm"/>
      <inkml:brushProperty name="color" value="#FF4E00"/>
      <inkml:brushProperty name="inkEffects" value="rainbow"/>
      <inkml:brushProperty name="anchorX" value="-29303.85156"/>
      <inkml:brushProperty name="anchorY" value="-42350.03906"/>
      <inkml:brushProperty name="scaleFactor" value="0.5"/>
    </inkml:brush>
    <inkml:brush xml:id="br115">
      <inkml:brushProperty name="width" value="0.35" units="cm"/>
      <inkml:brushProperty name="height" value="0.35" units="cm"/>
      <inkml:brushProperty name="color" value="#FF4E00"/>
      <inkml:brushProperty name="inkEffects" value="rainbow"/>
      <inkml:brushProperty name="anchorX" value="-29157.94922"/>
      <inkml:brushProperty name="anchorY" value="-42380"/>
      <inkml:brushProperty name="scaleFactor" value="0.5"/>
    </inkml:brush>
    <inkml:brush xml:id="br116">
      <inkml:brushProperty name="width" value="0.35" units="cm"/>
      <inkml:brushProperty name="height" value="0.35" units="cm"/>
      <inkml:brushProperty name="color" value="#FF4E00"/>
      <inkml:brushProperty name="inkEffects" value="rainbow"/>
      <inkml:brushProperty name="anchorX" value="-28484.14453"/>
      <inkml:brushProperty name="anchorY" value="-42414.4375"/>
      <inkml:brushProperty name="scaleFactor" value="0.5"/>
    </inkml:brush>
    <inkml:brush xml:id="br117">
      <inkml:brushProperty name="width" value="0.35" units="cm"/>
      <inkml:brushProperty name="height" value="0.35" units="cm"/>
      <inkml:brushProperty name="color" value="#FF4E00"/>
      <inkml:brushProperty name="inkEffects" value="rainbow"/>
      <inkml:brushProperty name="anchorX" value="-28399.35938"/>
      <inkml:brushProperty name="anchorY" value="-42442.71094"/>
      <inkml:brushProperty name="scaleFactor" value="0.5"/>
    </inkml:brush>
    <inkml:brush xml:id="br118">
      <inkml:brushProperty name="width" value="0.35" units="cm"/>
      <inkml:brushProperty name="height" value="0.35" units="cm"/>
      <inkml:brushProperty name="color" value="#FF4E00"/>
      <inkml:brushProperty name="inkEffects" value="rainbow"/>
      <inkml:brushProperty name="anchorX" value="-32458.53516"/>
      <inkml:brushProperty name="anchorY" value="-36229.26563"/>
      <inkml:brushProperty name="scaleFactor" value="0.5"/>
    </inkml:brush>
    <inkml:brush xml:id="br119">
      <inkml:brushProperty name="width" value="0.35" units="cm"/>
      <inkml:brushProperty name="height" value="0.35" units="cm"/>
      <inkml:brushProperty name="color" value="#FF4E00"/>
      <inkml:brushProperty name="inkEffects" value="rainbow"/>
      <inkml:brushProperty name="anchorX" value="-32604.39844"/>
      <inkml:brushProperty name="anchorY" value="-36567.71484"/>
      <inkml:brushProperty name="scaleFactor" value="0.5"/>
    </inkml:brush>
    <inkml:brush xml:id="br120">
      <inkml:brushProperty name="width" value="0.35" units="cm"/>
      <inkml:brushProperty name="height" value="0.35" units="cm"/>
      <inkml:brushProperty name="color" value="#FF4E00"/>
      <inkml:brushProperty name="inkEffects" value="rainbow"/>
      <inkml:brushProperty name="anchorX" value="-29085.24414"/>
      <inkml:brushProperty name="anchorY" value="-42380.28516"/>
      <inkml:brushProperty name="scaleFactor" value="0.5"/>
    </inkml:brush>
    <inkml:brush xml:id="br121">
      <inkml:brushProperty name="width" value="0.35" units="cm"/>
      <inkml:brushProperty name="height" value="0.35" units="cm"/>
      <inkml:brushProperty name="color" value="#FF4E00"/>
      <inkml:brushProperty name="inkEffects" value="rainbow"/>
      <inkml:brushProperty name="anchorX" value="-32604.35938"/>
      <inkml:brushProperty name="anchorY" value="-36582.51953"/>
      <inkml:brushProperty name="scaleFactor" value="0.5"/>
    </inkml:brush>
    <inkml:brush xml:id="br122">
      <inkml:brushProperty name="width" value="0.35" units="cm"/>
      <inkml:brushProperty name="height" value="0.35" units="cm"/>
      <inkml:brushProperty name="color" value="#FF4E00"/>
      <inkml:brushProperty name="inkEffects" value="rainbow"/>
      <inkml:brushProperty name="anchorX" value="-28672.66797"/>
      <inkml:brushProperty name="anchorY" value="-42384.98828"/>
      <inkml:brushProperty name="scaleFactor" value="0.5"/>
    </inkml:brush>
    <inkml:brush xml:id="br123">
      <inkml:brushProperty name="width" value="0.35" units="cm"/>
      <inkml:brushProperty name="height" value="0.35" units="cm"/>
      <inkml:brushProperty name="color" value="#FF4E00"/>
      <inkml:brushProperty name="inkEffects" value="rainbow"/>
      <inkml:brushProperty name="anchorX" value="-32439.81836"/>
      <inkml:brushProperty name="anchorY" value="-36217.93359"/>
      <inkml:brushProperty name="scaleFactor" value="0.5"/>
    </inkml:brush>
    <inkml:brush xml:id="br124">
      <inkml:brushProperty name="width" value="0.35" units="cm"/>
      <inkml:brushProperty name="height" value="0.35" units="cm"/>
      <inkml:brushProperty name="color" value="#FF4E00"/>
      <inkml:brushProperty name="inkEffects" value="rainbow"/>
      <inkml:brushProperty name="anchorX" value="-28821.4668"/>
      <inkml:brushProperty name="anchorY" value="-42384.77344"/>
      <inkml:brushProperty name="scaleFactor" value="0.5"/>
    </inkml:brush>
    <inkml:brush xml:id="br125">
      <inkml:brushProperty name="width" value="0.35" units="cm"/>
      <inkml:brushProperty name="height" value="0.35" units="cm"/>
      <inkml:brushProperty name="color" value="#FF4E00"/>
      <inkml:brushProperty name="inkEffects" value="rainbow"/>
      <inkml:brushProperty name="anchorX" value="-28772.62891"/>
      <inkml:brushProperty name="anchorY" value="-42385.38281"/>
      <inkml:brushProperty name="scaleFactor" value="0.5"/>
    </inkml:brush>
    <inkml:brush xml:id="br126">
      <inkml:brushProperty name="width" value="0.35" units="cm"/>
      <inkml:brushProperty name="height" value="0.35" units="cm"/>
      <inkml:brushProperty name="color" value="#FF4E00"/>
      <inkml:brushProperty name="inkEffects" value="rainbow"/>
      <inkml:brushProperty name="anchorX" value="-32254.79688"/>
      <inkml:brushProperty name="anchorY" value="-35898.80469"/>
      <inkml:brushProperty name="scaleFactor" value="0.5"/>
    </inkml:brush>
    <inkml:brush xml:id="br127">
      <inkml:brushProperty name="width" value="0.35" units="cm"/>
      <inkml:brushProperty name="height" value="0.35" units="cm"/>
      <inkml:brushProperty name="color" value="#FF4E00"/>
      <inkml:brushProperty name="inkEffects" value="rainbow"/>
      <inkml:brushProperty name="anchorX" value="-27994.14063"/>
      <inkml:brushProperty name="anchorY" value="-42380.02734"/>
      <inkml:brushProperty name="scaleFactor" value="0.5"/>
    </inkml:brush>
    <inkml:brush xml:id="br128">
      <inkml:brushProperty name="width" value="0.35" units="cm"/>
      <inkml:brushProperty name="height" value="0.35" units="cm"/>
      <inkml:brushProperty name="color" value="#FF4E00"/>
      <inkml:brushProperty name="inkEffects" value="rainbow"/>
      <inkml:brushProperty name="anchorX" value="-32311.61719"/>
      <inkml:brushProperty name="anchorY" value="-36071.96094"/>
      <inkml:brushProperty name="scaleFactor" value="0.5"/>
    </inkml:brush>
    <inkml:brush xml:id="br129">
      <inkml:brushProperty name="width" value="0.35" units="cm"/>
      <inkml:brushProperty name="height" value="0.35" units="cm"/>
      <inkml:brushProperty name="color" value="#FF4E00"/>
      <inkml:brushProperty name="inkEffects" value="rainbow"/>
      <inkml:brushProperty name="anchorX" value="-28349.79688"/>
      <inkml:brushProperty name="anchorY" value="-42380.05469"/>
      <inkml:brushProperty name="scaleFactor" value="0.5"/>
    </inkml:brush>
    <inkml:brush xml:id="br130">
      <inkml:brushProperty name="width" value="0.35" units="cm"/>
      <inkml:brushProperty name="height" value="0.35" units="cm"/>
      <inkml:brushProperty name="color" value="#FF4E00"/>
      <inkml:brushProperty name="inkEffects" value="rainbow"/>
      <inkml:brushProperty name="anchorX" value="-32286.9668"/>
      <inkml:brushProperty name="anchorY" value="-36072.08203"/>
      <inkml:brushProperty name="scaleFactor" value="0.5"/>
    </inkml:brush>
    <inkml:brush xml:id="br131">
      <inkml:brushProperty name="width" value="0.35" units="cm"/>
      <inkml:brushProperty name="height" value="0.35" units="cm"/>
      <inkml:brushProperty name="color" value="#FF4E00"/>
      <inkml:brushProperty name="inkEffects" value="rainbow"/>
      <inkml:brushProperty name="anchorX" value="-28404.9082"/>
      <inkml:brushProperty name="anchorY" value="-42467.25391"/>
      <inkml:brushProperty name="scaleFactor" value="0.5"/>
    </inkml:brush>
    <inkml:brush xml:id="br132">
      <inkml:brushProperty name="width" value="0.35" units="cm"/>
      <inkml:brushProperty name="height" value="0.35" units="cm"/>
      <inkml:brushProperty name="color" value="#FF4E00"/>
      <inkml:brushProperty name="inkEffects" value="rainbow"/>
      <inkml:brushProperty name="anchorX" value="-28138.625"/>
      <inkml:brushProperty name="anchorY" value="-42380.1875"/>
      <inkml:brushProperty name="scaleFactor" value="0.5"/>
    </inkml:brush>
    <inkml:brush xml:id="br133">
      <inkml:brushProperty name="width" value="0.35" units="cm"/>
      <inkml:brushProperty name="height" value="0.35" units="cm"/>
      <inkml:brushProperty name="color" value="#FF4E00"/>
      <inkml:brushProperty name="inkEffects" value="rainbow"/>
      <inkml:brushProperty name="anchorX" value="-32108.56641"/>
      <inkml:brushProperty name="anchorY" value="-35602.89063"/>
      <inkml:brushProperty name="scaleFactor" value="0.5"/>
    </inkml:brush>
    <inkml:brush xml:id="br134">
      <inkml:brushProperty name="width" value="0.35" units="cm"/>
      <inkml:brushProperty name="height" value="0.35" units="cm"/>
      <inkml:brushProperty name="color" value="#FF4E00"/>
      <inkml:brushProperty name="inkEffects" value="rainbow"/>
      <inkml:brushProperty name="anchorX" value="-27927.60547"/>
      <inkml:brushProperty name="anchorY" value="-42380.57422"/>
      <inkml:brushProperty name="scaleFactor" value="0.5"/>
    </inkml:brush>
    <inkml:brush xml:id="br135">
      <inkml:brushProperty name="width" value="0.35" units="cm"/>
      <inkml:brushProperty name="height" value="0.35" units="cm"/>
      <inkml:brushProperty name="color" value="#FF4E00"/>
      <inkml:brushProperty name="inkEffects" value="rainbow"/>
      <inkml:brushProperty name="anchorX" value="-32108.82227"/>
      <inkml:brushProperty name="anchorY" value="-35568.80469"/>
      <inkml:brushProperty name="scaleFactor" value="0.5"/>
    </inkml:brush>
    <inkml:brush xml:id="br136">
      <inkml:brushProperty name="width" value="0.35" units="cm"/>
      <inkml:brushProperty name="height" value="0.35" units="cm"/>
      <inkml:brushProperty name="color" value="#FF4E00"/>
      <inkml:brushProperty name="inkEffects" value="rainbow"/>
      <inkml:brushProperty name="anchorX" value="-32055.44922"/>
      <inkml:brushProperty name="anchorY" value="-35371.76953"/>
      <inkml:brushProperty name="scaleFactor" value="0.5"/>
    </inkml:brush>
    <inkml:brush xml:id="br137">
      <inkml:brushProperty name="width" value="0.35" units="cm"/>
      <inkml:brushProperty name="height" value="0.35" units="cm"/>
      <inkml:brushProperty name="color" value="#FF4E00"/>
      <inkml:brushProperty name="inkEffects" value="rainbow"/>
      <inkml:brushProperty name="anchorX" value="-28077.93164"/>
      <inkml:brushProperty name="anchorY" value="-42379.88672"/>
      <inkml:brushProperty name="scaleFactor" value="0.5"/>
    </inkml:brush>
    <inkml:brush xml:id="br138">
      <inkml:brushProperty name="width" value="0.35" units="cm"/>
      <inkml:brushProperty name="height" value="0.35" units="cm"/>
      <inkml:brushProperty name="color" value="#FF4E00"/>
      <inkml:brushProperty name="inkEffects" value="rainbow"/>
      <inkml:brushProperty name="anchorX" value="-31683.24609"/>
      <inkml:brushProperty name="anchorY" value="-34874.69531"/>
      <inkml:brushProperty name="scaleFactor" value="0.5"/>
    </inkml:brush>
    <inkml:brush xml:id="br139">
      <inkml:brushProperty name="width" value="0.35" units="cm"/>
      <inkml:brushProperty name="height" value="0.35" units="cm"/>
      <inkml:brushProperty name="color" value="#FF4E00"/>
      <inkml:brushProperty name="inkEffects" value="rainbow"/>
      <inkml:brushProperty name="anchorX" value="-27570.17188"/>
      <inkml:brushProperty name="anchorY" value="-42380.25781"/>
      <inkml:brushProperty name="scaleFactor" value="0.5"/>
    </inkml:brush>
    <inkml:brush xml:id="br140">
      <inkml:brushProperty name="width" value="0.35" units="cm"/>
      <inkml:brushProperty name="height" value="0.35" units="cm"/>
      <inkml:brushProperty name="color" value="#FF4E00"/>
      <inkml:brushProperty name="inkEffects" value="rainbow"/>
      <inkml:brushProperty name="anchorX" value="-28004.79688"/>
      <inkml:brushProperty name="anchorY" value="-42380.25"/>
      <inkml:brushProperty name="scaleFactor" value="0.5"/>
    </inkml:brush>
    <inkml:brush xml:id="br141">
      <inkml:brushProperty name="width" value="0.35" units="cm"/>
      <inkml:brushProperty name="height" value="0.35" units="cm"/>
      <inkml:brushProperty name="color" value="#FF4E00"/>
      <inkml:brushProperty name="inkEffects" value="rainbow"/>
      <inkml:brushProperty name="anchorX" value="-28111.05859"/>
      <inkml:brushProperty name="anchorY" value="-42380.03906"/>
      <inkml:brushProperty name="scaleFactor" value="0.5"/>
    </inkml:brush>
    <inkml:brush xml:id="br142">
      <inkml:brushProperty name="width" value="0.35" units="cm"/>
      <inkml:brushProperty name="height" value="0.35" units="cm"/>
      <inkml:brushProperty name="color" value="#FF4E00"/>
      <inkml:brushProperty name="inkEffects" value="rainbow"/>
      <inkml:brushProperty name="anchorX" value="-31684.41797"/>
      <inkml:brushProperty name="anchorY" value="-34875.00781"/>
      <inkml:brushProperty name="scaleFactor" value="0.5"/>
    </inkml:brush>
    <inkml:brush xml:id="br143">
      <inkml:brushProperty name="width" value="0.35" units="cm"/>
      <inkml:brushProperty name="height" value="0.35" units="cm"/>
      <inkml:brushProperty name="color" value="#FF4E00"/>
      <inkml:brushProperty name="inkEffects" value="rainbow"/>
      <inkml:brushProperty name="anchorX" value="-31699.34766"/>
      <inkml:brushProperty name="anchorY" value="-34937.33203"/>
      <inkml:brushProperty name="scaleFactor" value="0.5"/>
    </inkml:brush>
    <inkml:brush xml:id="br144">
      <inkml:brushProperty name="width" value="0.35" units="cm"/>
      <inkml:brushProperty name="height" value="0.35" units="cm"/>
      <inkml:brushProperty name="color" value="#FF4E00"/>
      <inkml:brushProperty name="inkEffects" value="rainbow"/>
      <inkml:brushProperty name="anchorX" value="-27821.4082"/>
      <inkml:brushProperty name="anchorY" value="-42379.875"/>
      <inkml:brushProperty name="scaleFactor" value="0.5"/>
    </inkml:brush>
    <inkml:brush xml:id="br145">
      <inkml:brushProperty name="width" value="0.35" units="cm"/>
      <inkml:brushProperty name="height" value="0.35" units="cm"/>
      <inkml:brushProperty name="color" value="#FF4E00"/>
      <inkml:brushProperty name="inkEffects" value="rainbow"/>
      <inkml:brushProperty name="anchorX" value="-31494.94531"/>
      <inkml:brushProperty name="anchorY" value="-34875.14844"/>
      <inkml:brushProperty name="scaleFactor" value="0.5"/>
    </inkml:brush>
    <inkml:brush xml:id="br146">
      <inkml:brushProperty name="width" value="0.35" units="cm"/>
      <inkml:brushProperty name="height" value="0.35" units="cm"/>
      <inkml:brushProperty name="color" value="#FF4E00"/>
      <inkml:brushProperty name="inkEffects" value="rainbow"/>
      <inkml:brushProperty name="anchorX" value="-27072.39258"/>
      <inkml:brushProperty name="anchorY" value="-42220.00391"/>
      <inkml:brushProperty name="scaleFactor" value="0.5"/>
    </inkml:brush>
    <inkml:brush xml:id="br147">
      <inkml:brushProperty name="width" value="0.35" units="cm"/>
      <inkml:brushProperty name="height" value="0.35" units="cm"/>
      <inkml:brushProperty name="color" value="#FF4E00"/>
      <inkml:brushProperty name="inkEffects" value="rainbow"/>
      <inkml:brushProperty name="anchorX" value="-27096.13281"/>
      <inkml:brushProperty name="anchorY" value="-42234.5"/>
      <inkml:brushProperty name="scaleFactor" value="0.5"/>
    </inkml:brush>
    <inkml:brush xml:id="br148">
      <inkml:brushProperty name="width" value="0.35" units="cm"/>
      <inkml:brushProperty name="height" value="0.35" units="cm"/>
      <inkml:brushProperty name="color" value="#FF4E00"/>
      <inkml:brushProperty name="inkEffects" value="rainbow"/>
      <inkml:brushProperty name="anchorX" value="-27439.23633"/>
      <inkml:brushProperty name="anchorY" value="-42379.66406"/>
      <inkml:brushProperty name="scaleFactor" value="0.5"/>
    </inkml:brush>
    <inkml:brush xml:id="br149">
      <inkml:brushProperty name="width" value="0.35" units="cm"/>
      <inkml:brushProperty name="height" value="0.35" units="cm"/>
      <inkml:brushProperty name="color" value="#FF4E00"/>
      <inkml:brushProperty name="inkEffects" value="rainbow"/>
      <inkml:brushProperty name="anchorX" value="-27415.19336"/>
      <inkml:brushProperty name="anchorY" value="-42380.32031"/>
      <inkml:brushProperty name="scaleFactor" value="0.5"/>
    </inkml:brush>
    <inkml:brush xml:id="br150">
      <inkml:brushProperty name="width" value="0.35" units="cm"/>
      <inkml:brushProperty name="height" value="0.35" units="cm"/>
      <inkml:brushProperty name="color" value="#FF4E00"/>
      <inkml:brushProperty name="inkEffects" value="rainbow"/>
      <inkml:brushProperty name="anchorX" value="-27569.19336"/>
      <inkml:brushProperty name="anchorY" value="-42380.36328"/>
      <inkml:brushProperty name="scaleFactor" value="0.5"/>
    </inkml:brush>
    <inkml:brush xml:id="br151">
      <inkml:brushProperty name="width" value="0.35" units="cm"/>
      <inkml:brushProperty name="height" value="0.35" units="cm"/>
      <inkml:brushProperty name="color" value="#FF4E00"/>
      <inkml:brushProperty name="inkEffects" value="rainbow"/>
      <inkml:brushProperty name="anchorX" value="-27128.48438"/>
      <inkml:brushProperty name="anchorY" value="-42247.47656"/>
      <inkml:brushProperty name="scaleFactor" value="0.5"/>
    </inkml:brush>
    <inkml:brush xml:id="br152">
      <inkml:brushProperty name="width" value="0.35" units="cm"/>
      <inkml:brushProperty name="height" value="0.35" units="cm"/>
      <inkml:brushProperty name="color" value="#FF4E00"/>
      <inkml:brushProperty name="inkEffects" value="rainbow"/>
      <inkml:brushProperty name="anchorX" value="-26734.25195"/>
      <inkml:brushProperty name="anchorY" value="-42150.91406"/>
      <inkml:brushProperty name="scaleFactor" value="0.5"/>
    </inkml:brush>
    <inkml:brush xml:id="br153">
      <inkml:brushProperty name="width" value="0.35" units="cm"/>
      <inkml:brushProperty name="height" value="0.35" units="cm"/>
      <inkml:brushProperty name="color" value="#FF4E00"/>
      <inkml:brushProperty name="inkEffects" value="rainbow"/>
      <inkml:brushProperty name="anchorX" value="-27005.1582"/>
      <inkml:brushProperty name="anchorY" value="-42220.27734"/>
      <inkml:brushProperty name="scaleFactor" value="0.5"/>
    </inkml:brush>
    <inkml:brush xml:id="br154">
      <inkml:brushProperty name="width" value="0.35" units="cm"/>
      <inkml:brushProperty name="height" value="0.35" units="cm"/>
      <inkml:brushProperty name="color" value="#FF4E00"/>
      <inkml:brushProperty name="inkEffects" value="rainbow"/>
      <inkml:brushProperty name="anchorX" value="-26987.98047"/>
      <inkml:brushProperty name="anchorY" value="-42220.04688"/>
      <inkml:brushProperty name="scaleFactor" value="0.5"/>
    </inkml:brush>
    <inkml:brush xml:id="br155">
      <inkml:brushProperty name="width" value="0.35" units="cm"/>
      <inkml:brushProperty name="height" value="0.35" units="cm"/>
      <inkml:brushProperty name="color" value="#FF4E00"/>
      <inkml:brushProperty name="inkEffects" value="rainbow"/>
      <inkml:brushProperty name="anchorX" value="-26551.59766"/>
      <inkml:brushProperty name="anchorY" value="-42096.48438"/>
      <inkml:brushProperty name="scaleFactor" value="0.5"/>
    </inkml:brush>
    <inkml:brush xml:id="br156">
      <inkml:brushProperty name="width" value="0.35" units="cm"/>
      <inkml:brushProperty name="height" value="0.35" units="cm"/>
      <inkml:brushProperty name="color" value="#FF4E00"/>
      <inkml:brushProperty name="inkEffects" value="rainbow"/>
      <inkml:brushProperty name="anchorX" value="-26387.00586"/>
      <inkml:brushProperty name="anchorY" value="-41985.96875"/>
      <inkml:brushProperty name="scaleFactor" value="0.5"/>
    </inkml:brush>
    <inkml:brush xml:id="br157">
      <inkml:brushProperty name="width" value="0.35" units="cm"/>
      <inkml:brushProperty name="height" value="0.35" units="cm"/>
      <inkml:brushProperty name="color" value="#FF4E00"/>
      <inkml:brushProperty name="inkEffects" value="rainbow"/>
      <inkml:brushProperty name="anchorX" value="-26389.75781"/>
      <inkml:brushProperty name="anchorY" value="-41985.90234"/>
      <inkml:brushProperty name="scaleFactor" value="0.5"/>
    </inkml:brush>
    <inkml:brush xml:id="br158">
      <inkml:brushProperty name="width" value="0.35" units="cm"/>
      <inkml:brushProperty name="height" value="0.35" units="cm"/>
      <inkml:brushProperty name="color" value="#FF4E00"/>
      <inkml:brushProperty name="inkEffects" value="rainbow"/>
      <inkml:brushProperty name="anchorX" value="-26103.19727"/>
      <inkml:brushProperty name="anchorY" value="-41986.34766"/>
      <inkml:brushProperty name="scaleFactor" value="0.5"/>
    </inkml:brush>
    <inkml:brush xml:id="br159">
      <inkml:brushProperty name="width" value="0.35" units="cm"/>
      <inkml:brushProperty name="height" value="0.35" units="cm"/>
      <inkml:brushProperty name="color" value="#FF4E00"/>
      <inkml:brushProperty name="inkEffects" value="rainbow"/>
      <inkml:brushProperty name="anchorX" value="-25883.54297"/>
      <inkml:brushProperty name="anchorY" value="-41808.28906"/>
      <inkml:brushProperty name="scaleFactor" value="0.5"/>
    </inkml:brush>
    <inkml:brush xml:id="br160">
      <inkml:brushProperty name="width" value="0.35" units="cm"/>
      <inkml:brushProperty name="height" value="0.35" units="cm"/>
      <inkml:brushProperty name="color" value="#FF4E00"/>
      <inkml:brushProperty name="inkEffects" value="rainbow"/>
      <inkml:brushProperty name="anchorX" value="-25644.8457"/>
      <inkml:brushProperty name="anchorY" value="-41547.09375"/>
      <inkml:brushProperty name="scaleFactor" value="0.5"/>
    </inkml:brush>
    <inkml:brush xml:id="br161">
      <inkml:brushProperty name="width" value="0.35" units="cm"/>
      <inkml:brushProperty name="height" value="0.35" units="cm"/>
      <inkml:brushProperty name="color" value="#FF4E00"/>
      <inkml:brushProperty name="inkEffects" value="rainbow"/>
      <inkml:brushProperty name="anchorX" value="-25543.29492"/>
      <inkml:brushProperty name="anchorY" value="-41547.38281"/>
      <inkml:brushProperty name="scaleFactor" value="0.5"/>
    </inkml:brush>
    <inkml:brush xml:id="br162">
      <inkml:brushProperty name="width" value="0.35" units="cm"/>
      <inkml:brushProperty name="height" value="0.35" units="cm"/>
      <inkml:brushProperty name="color" value="#FF4E00"/>
      <inkml:brushProperty name="inkEffects" value="rainbow"/>
      <inkml:brushProperty name="anchorX" value="-25462.58984"/>
      <inkml:brushProperty name="anchorY" value="-41529.00781"/>
      <inkml:brushProperty name="scaleFactor" value="0.5"/>
    </inkml:brush>
    <inkml:brush xml:id="br163">
      <inkml:brushProperty name="width" value="0.35" units="cm"/>
      <inkml:brushProperty name="height" value="0.35" units="cm"/>
      <inkml:brushProperty name="color" value="#FF4E00"/>
      <inkml:brushProperty name="inkEffects" value="rainbow"/>
      <inkml:brushProperty name="anchorX" value="-25324.75"/>
      <inkml:brushProperty name="anchorY" value="-41294.71875"/>
      <inkml:brushProperty name="scaleFactor" value="0.5"/>
    </inkml:brush>
    <inkml:brush xml:id="br164">
      <inkml:brushProperty name="width" value="0.35" units="cm"/>
      <inkml:brushProperty name="height" value="0.35" units="cm"/>
      <inkml:brushProperty name="color" value="#FF4E00"/>
      <inkml:brushProperty name="inkEffects" value="rainbow"/>
      <inkml:brushProperty name="anchorX" value="-25437.56445"/>
      <inkml:brushProperty name="anchorY" value="-41355.02344"/>
      <inkml:brushProperty name="scaleFactor" value="0.5"/>
    </inkml:brush>
    <inkml:brush xml:id="br165">
      <inkml:brushProperty name="width" value="0.35" units="cm"/>
      <inkml:brushProperty name="height" value="0.35" units="cm"/>
      <inkml:brushProperty name="color" value="#FF4E00"/>
      <inkml:brushProperty name="inkEffects" value="rainbow"/>
      <inkml:brushProperty name="anchorX" value="-25174.82813"/>
      <inkml:brushProperty name="anchorY" value="-41218.59766"/>
      <inkml:brushProperty name="scaleFactor" value="0.5"/>
    </inkml:brush>
    <inkml:brush xml:id="br166">
      <inkml:brushProperty name="width" value="0.35" units="cm"/>
      <inkml:brushProperty name="height" value="0.35" units="cm"/>
      <inkml:brushProperty name="color" value="#FF4E00"/>
      <inkml:brushProperty name="inkEffects" value="rainbow"/>
      <inkml:brushProperty name="anchorX" value="-25204.51172"/>
      <inkml:brushProperty name="anchorY" value="-41217.92969"/>
      <inkml:brushProperty name="scaleFactor" value="0.5"/>
    </inkml:brush>
    <inkml:brush xml:id="br167">
      <inkml:brushProperty name="width" value="0.35" units="cm"/>
      <inkml:brushProperty name="height" value="0.35" units="cm"/>
      <inkml:brushProperty name="color" value="#FF4E00"/>
      <inkml:brushProperty name="inkEffects" value="rainbow"/>
      <inkml:brushProperty name="anchorX" value="-23932.27734"/>
      <inkml:brushProperty name="anchorY" value="-39625.44141"/>
      <inkml:brushProperty name="scaleFactor" value="0.5"/>
    </inkml:brush>
    <inkml:brush xml:id="br168">
      <inkml:brushProperty name="width" value="0.35" units="cm"/>
      <inkml:brushProperty name="height" value="0.35" units="cm"/>
      <inkml:brushProperty name="color" value="#FF4E00"/>
      <inkml:brushProperty name="inkEffects" value="rainbow"/>
      <inkml:brushProperty name="anchorX" value="-23623.38281"/>
      <inkml:brushProperty name="anchorY" value="-38036.22656"/>
      <inkml:brushProperty name="scaleFactor" value="0.5"/>
    </inkml:brush>
    <inkml:brush xml:id="br169">
      <inkml:brushProperty name="width" value="0.35" units="cm"/>
      <inkml:brushProperty name="height" value="0.35" units="cm"/>
      <inkml:brushProperty name="color" value="#FF4E00"/>
      <inkml:brushProperty name="inkEffects" value="rainbow"/>
      <inkml:brushProperty name="anchorX" value="-23650.80273"/>
      <inkml:brushProperty name="anchorY" value="-37279.09766"/>
      <inkml:brushProperty name="scaleFactor" value="0.5"/>
    </inkml:brush>
  </inkml:definitions>
  <inkml:trace contextRef="#ctx0" brushRef="#br0">6384 6453 24575,'-85'0'0,"-1"0"0,0 0 0,0 0 0,0 0 0,-11 0 0,3 0 0,-2 0 0,-6 0 0,13 0 0,-6 0 0,-2-1 0,-1 1 0,2 0 0,6 1-197,3 0 0,4 0 1,2 0-1,1 2 0,2 1-49,-10 1 0,2 2 0,2 3 0,0 2 0,4 4 0,0 2 0,2 3 0,-1 3 0,-2 3 0,-1 2 0,2 4 0,3 2 0,7 1 0,3 3 0,2 2 0,3 3-82,-14 17 0,5 4 0,6 4 0,6 4 0,5 5 0,5 3 82,14-14 0,2 3 0,3 2 0,2 2 0,0 7 0,2 3 0,2 2 0,1 1 0,2 5 0,2 2 0,1 0 0,1 0 0,2-2 0,1-1 0,2-1 0,1 0 55,1-6 1,2-1 0,1-1 0,1-1 190,-1 21 0,3-2 0,0-3 0,2-8 0,1-1 0,1-3 0,0-6 0,1-2 0,3-2 0,3 21 0,9-7-304,7-19 0,10-10 304,9-15 0,11-10 0,37-2 0,10-18 0,-14-23 0,7-20-197,-23 0 0,10-8 1,3-7-1,-2-2 0,-9 0 185,-9-1 1,-7-1 0,-1-3-1,6-6 4,-3 5 1,5-6 0,4-4 0,1-2 0,-2 0 0,-2 1 0,-7 2 7,3-4 0,-6 1 0,-3 1 0,0-2 0,3-4-164,1 0 0,2-4 0,1-3 0,-1 0 0,-1 0 0,-2 2 136,5-9 1,-3 0-1,-1 0 1,-1 1-1,-3 0-169,-4 5 0,-3 1 1,0 0-1,-2-1 0,0 1 104,-1 1 0,-1-1 0,0 1 1,-3 1-1,-2 2 265,0-1 0,-4 3 0,-1 1 1,-2 1-173,6-16 0,-4 1 0,-3 3 327,-7 10 1,-3 1 0,-3 3 74,1-17 1,-6 3 88,-3 10 1,-8 4-1,-9 12 1,-9 6-1,-16 13 1,-9 7-382,-19 3 0,-10 8 381,-18 1 1,-6 10-165,24 7 1,-3 5 0,-2 6-503,-7 7 0,-1 7 0,0 6 175,19-3 0,0 4 0,1 4 0,2 3 0,-4 7 0,2 4 0,1 4 0,1 6 0,6 3 0,-1 8 0,2 2 0,3 0 0,4-5 0,5-6 0,4-4 0,2 2 0,-1 5 0,1 8 0,-2 6 0,2 3 0,4-1 0,6-7 0,2 13 0,8-5 0,2 2 0,-5 10 0,2 2 0,3-1 0,6-8 0,2-1 0,3-2-225,1-7 0,3-2 1,3-1 224,5-3 0,3-2 0,4 1-328,2-1 0,3 0 0,5-4 284,18 23 0,11-8 44,14-12 0,10-11 0,8-14 0,8-12 0,-21-14 0,3-6 0,3-5 0,7-6 0,2-7 0,2-6-272,6-9 1,2-7 0,-1-5 271,-24 5 0,0-3 0,-2-3 0,0-1 0,18-16 0,-1-3 0,-4-1 279,-9 4 0,-4-1 0,-3 0-279,-10 7 0,-3 0 0,-2 0 360,16-16 1,-4 0-361,-8 2 0,-4-2 491,-6 1 1,-5-1-325,-9 6 0,-6 1-167,-6 4 0,-10 0 0,-19-2 0,-10 1 0,-28-21 0,-8 18 0,-13 5-54,-5 15 1,-8 7 53,11 6 0,-6 1 0,-4 4 0,10 6 0,-3 2 0,-2 3 0,-1 1 0,-5 1 0,-2 2 0,0 3 0,0 3 0,-2 2 0,0 4 0,0 2 0,1 4 0,3 2 0,1 4 0,1 3 0,4 4 0,7 4 0,2 3 0,2 3 0,3 4 0,2 3 0,2 3 0,3 3 0,2 3 0,2 1 0,3 4 0,3 1 0,2 3 0,3 4 0,2 2 0,3 3 0,3 1 0,1 5 0,4 3 0,2 1 0,2 1 0,3 4 0,2 1 0,2 0 0,3 0 0,1-3 0,3-1 0,1 0 0,2-2 0,1-5 0,1-2 0,2-1 0,1-2 0,1 17 0,3-3 0,2-2 74,2-9 1,2-2 0,4-1-75,1-6 0,4-1 0,3-4 237,13 22 0,9-9-237,6-14 0,12-10 0,-1-22 0,7-7 0,0-7 0,18-4 0,5-12-328,5-12 0,8-9 0,-5-12 82,-30-2 0,-4-7 0,-1-5 0,3-4 112,1 0 0,3-3 0,0-4 0,0-1 0,-3-2 134,-2-1 0,-3-2 0,0-1 0,-2-2 0,0-1-197,2-3 0,-1-2 1,-1 0-1,-1-1 0,-2 0 0,-5 4 0,-1 0 1,-1 0-1,-2 0 0,-2 1 137,6-13 0,-3 1 1,-1-1-1,-2 1-186,-1 0 0,-2 0 0,-2 0 0,-3 2-82,2-13 0,-5 2 0,-3 1 239,-5 7 1,-4 1 0,-3 3 320,-1-21 1,-8 6-233,-8 16 0,-11 6 491,-12 12 1,-13 8-223,-28 7 0,-16 12-269,6 13 0,-8 7 0,-3 7 217,7 4 0,-4 6 0,-2 4 0,1 4-217,-4 6 0,-2 4 0,1 5 0,1 5 85,-2 7 0,0 5 1,2 5-1,2 4-85,15-5 0,1 2 0,1 4 0,1 1 0,2 2-197,-2 4 0,2 1 1,1 2-1,1 2 0,1 2 0,-2 2 0,2 3 1,1 1-1,1 1 0,4 0 189,2 0 0,3 1 0,2 1 0,2 1 0,3 0-189,3 1 0,4 1 1,1 0-1,3-2 0,3-3 143,1-2 1,3-4 0,3 0 0,2 2 157,2 9 0,2 3 0,4-2 0,2-5-104,3-5 0,3-5 0,1 1 0,-2 10 0,0 2 0,3-4 0,3 18 0,7-7 491,4-20 1,10-7-121,14-11 1,12-9-372,24-10 0,13-14 0,-8-13 0,5-8 0,4-9 245,-8-4 1,4-6 0,1-6 0,0-5-206,-7 0 0,1-5 1,1-3-1,0-3 0,0-3-204,-6 3 0,0-4 0,0-2 0,1-2 0,-2-1 0,0-1 133,1-1 1,0-3-1,-1-1 1,-1 0 0,0 0-1,-2 0-116,8-7 0,-1 0 0,-2 0 0,-1 1 0,-2-1 147,-6 6 0,-1-1 0,-2 1 0,-2 0 0,-1 1 0,7-10 0,-3 1 0,-1 0 0,-2 0 0,-4 4 0,-2 0 0,0 0 0,-1 0 0,-2 1 0,0-1 0,-1 0 0,-3 2 0,8-15 0,-4 1 0,-4 2 0,-10 12 0,-4 0 0,-4 2 305,3-17 0,-8 1-305,-7 14 0,-8-1 0,-17-17 0,-10 3 491,2 31 1,-8 3-374,-31-30 1,-14 8-119,-4 28 0,-12 10 0,-1 0 0,-10 2 0,-5 3 46,11 6 0,-3 2 1,-3 3-1,-4 3-46,6 5 0,-3 3 0,-3 2 0,-1 4 0,0 2-134,11 2 1,-1 3 0,-1 1-1,0 3 1,2 3 0,1 1 133,4 2 0,1 2 0,1 2 0,2 3 0,0 1 0,1 3-164,1 2 0,1 2 0,0 3 0,2 1 0,2 2 0,2 1-33,-9 9 0,3 3 1,2 1-1,2 2 0,1 1 75,3 1 0,1 1 1,2 1-1,2 2 1,2 1 121,2 1 0,1 1 0,2 1 0,3 1 0,3-1-246,-3 12 0,4-1 0,4 1 0,5-1 169,9-8 0,3 0 0,3 0 0,5-1 404,0 16 1,6-1 0,3-1-236,5-8 0,4 0 0,2-1-92,3-3 0,3-1 0,3-1 0,10 29 0,9-6 0,8-13 0,12-7 0,15-9 0,11-10 0,11-9 0,9-10 0,-7-15 0,6-6 0,3-4 107,-22-4 1,1-3-1,3-4 1,6-8-108,2-9 0,9-9 0,4-5 0,1-3 0,-4 0 0,-8 5 0,6 0 0,-7 3 0,-1-3 0,6-7 0,-18 3 0,6-5 0,1-4 0,2-2 0,-3 0 0,-4 1 0,-6 2 0,12-10 0,-8 1 0,-2 0 0,4-4 58,-1 0 0,4-2 0,1-3 0,-1 0 0,-2-2-58,-3 1 0,-1-1 0,-1-1 0,-1 0 0,-1-1 0,-2 2 0,-1-1 0,-1-1 0,-3 1 0,-2 0 0,6-10 0,-3 0 0,-4 1 0,-3-1-26,-8 8 0,-3 0 0,-3 0 0,-4-2 26,5-24 0,-6-1 0,-6-3 0,-3-3 0,-7-2 0,-9 1 327,-11 6 1,-8 1 0,-11 3-303,-9 4 0,-10 4 0,-9 6 302,-10 10 1,-9 7 0,-9 7-172,1 11 0,-7 6 0,-6 3 0,-3 3-156,6 3 0,-4 3 0,-2 2 0,-3 2 0,-3 2-111,7 3 0,-4 0 1,-1 3-1,-1 2 1,-2 3-1,-1 3 111,4 5 0,-3 2 0,-1 3 0,0 3 0,-1 2 0,2 3 0,1 1-141,3 2 1,1 2-1,0 2 1,1 2-1,1 2 1,1 3-1,1 1 13,2 3 1,1 1 0,0 3-1,2 2 1,1 2 0,2 2 0,2 1-37,-7 8 0,3 2 0,1 3 0,4 1 0,1 3 0,4 2 109,5 2 1,2 3 0,2 3 0,3-1 0,4-1 0,2-4 54,-6 8 0,4-4 0,4 0 0,3 5-19,10-3 0,0 4 0,4 2 0,5-3 0,8-5 19,7 3 0,8-5 0,2 1 327,-2 15 1,2 2 0,6-2-214,8-7 1,5-2 0,7-4-115,7-6 0,6-4 0,9-5 0,15 1 0,11-5 0,7-6 0,-6-10 0,6-5 0,4-3 0,2-3 82,10-2 0,4-2 0,2-5 0,2-4-82,-12-4 0,1-3 0,2-2 0,1-5 0,-1-3 0,5-6 0,0-4 0,0-4 0,1-3 0,-1-5 0,-11 0 0,-1-2 0,1-4 0,-1-3 0,0-1 0,0-3-141,-7 1 1,-1-2-1,1-2 1,-1-2-1,0-1 1,-1-2-1,-2 1 126,0-2 0,-1-1 0,-1-1 0,0-2 1,-2 0-1,0-1 0,-2-1-149,9-8 0,-2-2 0,-1-1 0,-1-1 0,-2-1 0,-2-1 133,-3 1 1,-2-1 0,-1 0 0,-2-1-1,-1-1 1,-3-1 193,-4 3 1,-1-1 0,-2 0 0,-2-1 0,-1-1 0,-1 1-114,7-15 1,-2 0 0,-2-1-1,-2 0 1,-3 0 43,-4 6 1,-2 0-1,-3 0 1,-3-1-1,-3-2-94,-2-3 0,-4 0 0,-2-2 0,-5-1 0,-4-2 49,-5 8 1,-5-3 0,-3-2 0,-2 2 0,-1 2 0,-1 4-50,-2-14 0,-1 6 0,-5 1 0,-6-3 0,-6 3 0,-5-5 0,-5 0 0,-4 7 0,-4 10 327,-18-1 1,-6 13 0,-6 0-251,10 3 1,-4-1 0,-4 2 0,-4 4-78,5 10 0,-4 2 0,-2 2 0,-3 4 0,-1 2-197,-6 1 0,-2 3 1,-2 4-1,-2 3 0,-3 3 33,8 5 0,-2 3 0,-2 2 0,-1 4 0,-1 3 0,0 3 97,8 4 1,-2 2 0,0 3 0,0 3-1,0 3 1,1 2 0,1 5 66,-1 2 0,2 3 0,1 3 0,0 4 0,0 3 0,0 4 0,-2 4-28,6 2 1,-2 4 0,-1 5 0,-1 3 0,1 2 0,2 2 0,1-1-1,3 1 1,4-3 27,-5 6 0,4 0 0,4 0 0,1 0 0,1 3 0,-1 2 0,0 3-94,6-6 1,-1 3 0,-2 3 0,1 1 0,1 1 0,1 1 0,4-1-1,3-2 1,5-2 93,-4 13 0,5-1 0,4-1 0,3-1 0,2 1 0,-1 1 0,1 1 0,2 0 0,0 1 0,3 0 0,1 0 0,4 0 0,-3 11 0,4 0 0,2 0 0,3-2 0,3-1 0,4-10 0,3-2 0,1 0 0,2-2 0,2-2 0,1 9 0,1-2 0,3-2 0,4 0 84,3-2 0,4-1 0,2-1 0,3-2-84,5 14 0,3-3 0,8-1 327,10 3 1,7-1 0,5-5-227,4-4 1,6-4-1,11-10 110,1-20 1,10-7 0,4-5 0,-3-3-212,-11-4 0,-2-3 0,3-2 0,6-4 0,11-3 0,7-4 0,4-2 0,0-5 0,-4-3 0,-11-4 0,-3-3 0,-1-4 0,2-2 0,3-2-83,1-2 0,4-2 0,0-2 0,2-3 0,0-1 0,-2-3 83,-10 1 0,0-2 0,0-2 0,0-2 0,-1 0 0,-1-2 0,-2 0-164,10-7 0,-2 0 0,-1-2 0,0-1 0,-1-2 0,-1 0 100,3-3 1,-1-2-1,1-1 1,-2 0-1,-1-1 1,-2-1-39,-5 3 1,-1-1 0,-1-1 0,-2 1 0,-2-2 0,-2 1 101,4-5 0,-4-1 0,-2-1 0,-1 1 0,0-2 40,-1 1 0,0 0 0,-1-1 0,-3 0 0,-4 1-40,0-3 0,-5 0 0,-3 1 0,-2 0 0,6-12 0,-4-1 0,-4 1 0,-5 4 0,-3 0 0,-7-1 327,-6 5 1,-6-1 0,-5 1-177,-3-33 1,-11 0-152,-7 33 0,-5 1 0,-7 0 0,-10-2 0,-7 2 0,-7 2 0,-14-3 0,-8 4 0,-6 3 0,9 12 0,-3 3 0,-5 1 0,-4 2 0,1 4 0,-3 2 0,-4 2 0,-2 2 0,-2 2 0,4 4 0,-2 2 0,-2 1 0,-1 2 0,-2 2 0,0 1 0,-5 0 0,-2 2 0,-1 1 0,-1 3 0,1 1 0,1 2 0,1 2 0,0 1 0,0 2 0,1 2 0,1 3 0,2 3 0,6 3 0,1 3 0,1 1 0,1 4 0,0 3 0,-1 4-44,-8 6 1,-2 6 0,0 4 0,2 1-1,4 2 1,6-1 43,-6 5 0,8 1 0,2 3 0,-5 5-164,10-4 0,-5 5 0,-1 2 0,2 3 0,6-1 0,10-1 103,4 5 1,10 0 0,4 1-1,-1 4 135,-9 13 1,0 5 0,3 3 0,4 0-75,7-2 0,4 1 0,4 1 0,3 2 0,5 2 0,4 1 0,3 1 0,2 0 0,4-3 0,2 0 0,3-1 0,4-1 245,2-7 0,3-1 1,4-1-1,3-2-245,5 0 0,4-1 0,3-2 0,5-4 0,14 15 0,6-5 0,8-4 174,-5-19 0,4-2 1,6-3-1,3-4-174,9 1 0,5-4 0,5-4 0,3-5 0,-10-11 0,3-3 0,3-4 0,2-2 0,2-1 0,-5-3 0,2-2 0,2-1 0,1-2 0,2-2 0,0-1-69,8-3 0,2-2 1,1-2-1,1-2 0,-1-2 1,0-1 68,-2-2 0,1-1 0,0-2 0,-1-2 0,0-1 0,-1-3-164,-1 0 0,-1-2 0,0-2 0,-1-1 0,0-2 0,-2-3 155,-2 0 1,0-4 0,-1 0 0,-1-2-1,-2-1 1,-3 0-42,6-3 0,-3-2 0,-2 0 0,-1-1 0,0 0 50,-3 0 0,-1 0 0,0-1 0,-1-2 0,-1-1 0,2-2 0,0-4 0,-1 0 0,-4 1 0,-6 2 327,5-5 1,-8 3 0,2-4-274,-4 2 1,4-4 0,-5 0 0,-12 4 436,-9-6 1,-10 1-1,6-20 1,-9-3-454,-12 5 1,-12 0-39,-13-4 0,-16 0 0,-8 14 0,-11 0 0,-8 1 178,-4 6 0,-7 1 0,-5 0 1,-3 0-179,5 6 0,-3-1 0,-2 2 0,-3-1 0,-1 2-107,-6-2 0,-3 0 0,-1 2 0,-2 1 1,-2 2 106,8 6 0,-3 1 0,0 2 0,-2 1 0,-1 2 0,1 2-164,0 2 0,0 1 0,-1 3 0,0 0 0,0 3 0,-1 0 78,-1 2 1,0 0 0,0 2 0,0 2 0,-1 1 0,0 3-79,1 1 0,-1 2 0,0 1 0,1 2 0,0 4 0,2 2 22,-11 4 1,1 4 0,2 3 0,0 4 0,1 2 141,-2 4 0,1 4 0,1 2 0,1 4 0,1 3 0,1 4 0,1 3 0,1 4 0,2 3 0,4 3 0,4 2 0,3 3 0,2 3 0,3 3 0,2 1 0,5 2 0,1 1 0,4 3 0,2 2 0,3 1 0,5-1 0,3 2 0,2 2 0,3 1 0,3 0-30,3 2 1,3 0 0,2 2-1,2 0 1,3 0 29,3 0 0,2 0 0,2 1 0,3-1 0,1-1 153,-1 10 0,4-2 0,2 1 0,1 1-153,2 8 0,0 3 0,4-2 0,2-10 327,4-11 1,3-8 0,2 3-263,5 23 1,2 4-1,8-10-65,16-8 0,9-5 0,-2-10 0,5 2 0,6-3 0,4-6 0,5-3 0,6-6 93,-5-14 0,3-3 0,6-4 0,2-3-93,-1-5 0,3-3 0,3-3 0,2-3 0,2-2-74,7-3 1,3-4-1,2-3 1,1-2-1,2-3 74,-9-1 0,2-3 0,2-1 0,0-2 0,0-3 0,-2-1-126,0-2 0,1-2 1,-1-2-1,-1-2 1,-1-1-1,-1-3 126,-5 0 0,-1-2 0,-2-1 0,0-3 0,-2 0 0,0-2-164,-1-1 0,-1-2 0,-1-2 0,-1 0 0,-1-2 0,-1 0 132,-3-1 1,-1-2 0,0 0 0,-2-1 0,0-1 0,-1 0 40,9-8 0,-1-1 0,-2-1 0,-1 0 0,-1 0-9,-6 3 0,-1 0 0,-1 0 0,-2 0 0,-3-1 214,6-7 1,-2-1 0,-4 1 0,-3-1-215,7-11 0,-5-1 0,-5 1 0,-6 3 0,-4 0 0,-5 0 327,-6 3 1,-5 0 0,-5 1-28,0-23 0,-8 1 191,-8 7 1,-11 1-1,-13-1 1,-15 0-363,-11 13 1,-11 0-1,-1 6 362,-8-5 1,-7 4-371,11 19 1,-7-3 0,-4 2 0,3 8-192,-7 5 0,1 7 0,-6 1 70,5 2 0,-3 1 0,-5 1 0,-2 3 0,3 4 0,-4 2 0,-2 3 0,-2 0 0,-1 2-197,-7 1 0,-2 1 1,-2 1-1,1 4 0,-1 1 33,17 3 0,-1 2 0,0 2 0,0 1 0,1 3 0,0 1 101,0 3 0,0 1 0,0 2 0,1 2 0,2 3 0,3 3 63,-7 7 0,2 4 0,2 2 0,3 4 0,2 2 0,3 4 0,1 3 0,3 3 0,2 1 0,2 1-197,4-3 0,1 2 1,2 1-1,3 1 0,3 1 65,-5 13 0,4 2 0,3 1 0,5 1-16,5-2 0,3 1 0,4 0 0,3 0 148,-2 16 0,6 0 0,3 0 158,5-4 0,3-1 0,5-1-158,5-10 0,4-2 0,8-1 0,9-3 0,8-1 0,8-3 0,7 1 0,7-3 0,7-5 0,8-4 0,8-6 0,7-7 111,-4-10 0,7-6 0,4-4 0,1-4-111,12-2 0,3-6 0,2-5 0,2-3-96,-11-4 1,1-3 0,2-4-1,1-1 1,-2-3 95,2-1 0,-1-1 0,0-3 0,1-5 0,1-6 0,-17 0 0,3-5 0,1-5 0,-1-1 0,-1-2 0,-4 2 0,-5 1 0,4-1 0,-6 2 0,-3-1 0,1-3 0,3-4 0,-3 1 0,4-6 0,2-2 0,-1-2 0,-1 1 0,-5 1 0,-7 5 0,7-9 0,-8 4 0,-3 0 0,3-3 39,10-8 1,1-3 0,0-2-1,-6 2-39,-11 7 0,-2 0 0,-4 1 0,-2-2 0,5-17 0,-4 0 0,-3-3 0,-1-6 0,-2-2 0,-7 0 0,-9 6 0,-5 1 0,-6 0 0,-6 4 0,-5 2 0,-7 2 104,-8 6 1,-6 2 0,-8 3-105,-8 4 0,-9 2 0,-7 4 0,-18-7 0,-10 3 0,-6 5-126,11 11 0,-4 2 0,-4 3 0,-2 4 126,7 6 0,-3 3 0,-2 2 0,-1 2 0,-2 3 0,-9 1 0,-2 2 0,-2 4 0,1 2 0,0 3 98,4 4 1,0 2 0,1 3 0,0 3 0,1 4-99,3 2 0,-1 3 0,2 3 0,1 3 0,3 4-188,4 2 0,2 3 0,1 2 1,3 4-1,3 3 188,-9 14 0,3 4 0,4 4 0,2 3 0,2 3 0,2 4 0,4 3 0,4 1-149,6 0 1,4 2-1,4 2 1,5 1 148,7 0 0,4 2 0,4 1 0,3 4 0,5-7 0,3 4 0,3 2 0,2-3 0,4-6 268,2 17 1,6-6 0,4 5-269,2-1 0,4 6 0,4-2 0,7-11 0,12-10 0,6-9 0,5 2 125,-7-7 0,4 3 0,2-2 0,2-3-125,2-4 0,2-3 0,3-3 0,2-4 0,22 12 0,4-7 0,4-5 0,-16-16 0,2-4 0,2-3 0,1-2 0,4-4 0,0-2 0,2-4 0,-1-2 226,1-2 1,1-2-1,-1-3 1,-1-4-227,-5-2 0,0-3 0,-1-3 0,-4-3 0,12-6 0,-4-3 0,-3-4 327,-10-1 1,-2-3 0,-3-4-325,20-18 0,-4-4-3,-5-1 0,-5-4 0,-7-1 0,-7-4 0,-10 1 0,-8-1 0,-11 3 0,-8 1 491,-12 4 1,-8 1-1,-9 0 1,-10 3-329,-18-6 1,-11 3 327,-17 0 1,-12 6-447,16 18 0,-5 5 1,-6 4 112,-1 5 1,-6 4-1,-1 3 1,6 4-159,5 3 0,5 5 0,-5 5 0,-4 3 0,-7 4 0,2 4 0,12 6-258,-9 21 0,8 12 258,4-3 0,-3 7 0,4 3 0,8 0 0,3 2 0,3 2 0,6 0 0,2 1 0,4 3-328,-1 7 0,4 2 0,5-1 34,11-11 0,4-1 0,2 0 294,-6 28 0,5-2 485,6-13 1,4-4-486,4-15 0,5-5 0,25 35 0,34-22 0,-14-49 0,8-12 0,14-14 0,5-15-321,-18-3 0,2-6 0,-1-6 321,5-10 0,0-7 0,-1-4 0,-13 6 0,-1-4 0,-1-2 0,-1-2-246,1-6 0,-2-1 0,-1-3 0,-3-1 199,-1-1 0,-3-2 0,-1-1 0,-3 1 37,-3 4 1,-3 0-1,-2 0 1,-3 0 9,1-15 0,-4 1 0,-4-3 0,-4-12 0,-5-2 0,-3 8 0,-2 6 0,-4 2-117,-2 4 0,-4-6 1,-7 13 116,-7 21 0,-7 7 491,-10-9 1,-7 6-1,-4 15 1,-6 9-52,-5 6 1,-3 11-441,-5 13 0,2 13 491,-1 20 1,5 14-1,0 22 1,8 14-820,21-13 0,6 7 0,3 2 0,1 9 0,4 4 0,3 1 259,5-19 0,2 1 0,1 1 1,0 0-178,2-1 0,1 0 0,1 0 0,1-2 74,-1 20 1,1-1 0,2-2-157,2-6 0,1-1 0,3-2 200,2-7 0,3-2 0,3-2 58,3-5 0,3-1 0,4-3 70,18 25 0,8-8 491,4-15 1,6-9-1,5-12 1,7-11-60,11-8 1,6-8-433,7-5 0,4-8 0,-29-8 0,2-3 0,1-8 221,16-15 0,2-10 1,-7 0-222,3-3 0,-4-8 0,-13-4 0,2-8 0,-11 1 322,-9-1 1,-7-4-323,-8 10 0,0-4 0,-3-4 0,-2-7 0,-3-4 0,-3-3-240,0-7 1,-2-4 0,-5-1 239,-4-5 0,-4-2 0,-6 0 0,-5 0 0,-6 0 0,-8 2 0,-8 9 0,-7 1 0,-7 4 0,-6 2 0,-6 4 0,-6 5 0,-7 5 0,-6 6 0,-4 6 0,-6 5 0,-5 7 0,-3 5 0,-4 4 0,-5 6 0,-7 8 0,18 11 0,-7 5 0,-3 4 0,2 3 0,5 3 0,3 2 0,5 3 0,1 3 0,-4 4 0,1 3 0,-6 2 0,1 3 0,3 4 0,9 4-246,7 7 0,6 5 0,5 3 0,1 2 147,1 2 0,3 2 0,2 2 0,2 2 99,1 2 0,1 3 0,4 1 0,4 2 0,5-1 0,5 1 0,2 1 0,4-1 0,-2 17 0,5 0 0,4 2 0,4-14 0,3 2 0,2-2 0,0-5 0,-1 23 0,3-4 36,3-13 0,1 1 0,8-5-36,14 2 0,11-4 0,-5-13 0,7 1 0,5-6 0,9-4 0,8-5 0,3-5 0,9-3 0,5-5 0,3-6-328,7-6 0,2-8 0,5-4 225,-8-3 0,3-5 0,3-2 0,1-3-94,-12 0 0,1-3 1,2-2-1,-1-1 0,0-2 110,2-2 1,0-1-1,-1-3 1,0 0 0,-2-3 86,16-6 0,-2-3 0,-2-2 0,-3-1 3,-10-1 0,-3-1 0,-2-1 0,-2-2-3,15-10 0,-2-2 0,-4-1 0,-6 3 0,-3-2 0,-3 1 0,-8 3 0,-2-1 0,-5 0 446,8-16 1,-9-3-447,-14 1 0,-9-4 0,-8-3 0,-7-2 0,-8-4 0,-10-1 491,-11-4 1,-13 0-32,-20-1 0,-14 4-133,8 26 1,-7 2 0,-5 2-68,-11-1 1,-7 2-1,-7 5-412,18 16 0,-6 2 0,-3 3 0,1 1 1,5 3 151,-16-5 0,4 4 0,-7 4 0,15 5 0,-6 0 0,-3 3 0,3 3 0,6 5 0,-15 7 0,6 7 0,-1 2 0,-8 2 0,0 2 0,0 7 0,23 2 0,0 4 0,1 4 0,4 4 0,2 5 0,3 4 0,3 3 0,2 3 0,2 3 0,3 3 0,2 2 0,1 1 0,0 4 0,0 1 0,4 2 0,6-2-328,2 13 0,8-1 0,4 1 198,4-5 1,3 1-1,5-2 130,1 25 0,6-2 0,6-2 0,8 0 0,9-2 0,12-5-35,13-12 0,13-8 35,17-10 0,12-12 0,-17-22 0,6-6 0,2-4-326,11-3 0,4-4 0,3-4 326,-16-2 0,1-3 0,2-3 0,1-2 0,5-3 0,1-3 0,1-2 0,0-4 0,4-4 0,1-3 0,-1-3 0,-3-2 0,-4-2 0,-3-2 0,-1-2 0,-2-2 0,-5 2 0,-2-3 0,-1-1 0,0-2 0,6-7 0,2-5 0,-4 2 0,-8 4 491,9-8 1,-3 0-165,-5 2 0,3-3 0,-11 3-327,-13 7 0,-6 1 0,9-14 0,-3-2 0,-4-1 0,-7-2 0,-7-4 0,-10-3 0,-18 0 0,-13-2 0,-12-6 0,-12 1 0,2 22 0,-7 2 0,-6 3-213,-13-2 1,-8 4 0,-5 4 212,11 9 0,-4 3 0,-3 2 0,-3 3 0,-14-2 0,-4 4 0,-3 3 0,-2 2 0,11 4 0,-2 3 0,-2 1 0,-1 2 0,1 1 0,-2 3 0,0 1 0,-1 3 0,1 1 0,0 3-197,0 2 0,0 3 1,0 2-1,1 2 0,4 2 14,-11 5 1,3 2-1,3 3 1,1 6 182,3 4 0,2 4 0,2 5 0,1 3 0,1 3 0,1 4 0,3 3 0,2 2 0,6 1 0,2 3 0,3 1 0,2 3 0,1 2 0,2 2 0,3 1 0,6 1 0,-4 12 0,6 2 0,7-1 0,9-6 0,5 1 0,4-1 0,6-1 0,3-1 0,4-1 0,4-4 0,2-1 0,2 0 0,0 7 0,2 1 0,4-4 491,10 11 1,9-4-10,15 12 0,16-12-482,19-29 0,13-13 0,-15-7 0,5-3 0,5-6-328,14-7 0,5-6 0,3-6 218,-18-2 0,3-3 1,0-3-1,1-4-60,5-3 0,2-4 1,-1-4-1,0-3 170,-15 2 0,0-3 0,-1-3 0,0-2 0,-2-2 0,-2-4 0,-1-2 0,-1-3 0,-1-2 0,-2 0 0,13-11 0,-2-2 0,-2-1 0,-3-1 0,-8 3 0,-3 0 0,-3-1 0,-3-1 0,12-16 0,-6 0 0,-3-3 0,-4-2 0,-5-2 0,-2-1 0,-3-1 0,-3-2 0,-3-2 0,-4-4 0,-3-3 0,-5 0 0,-5-1 0,-3-1 0,-7 0 0,-5 4 0,-6 1 0,-7-1 0,-6-1 0,-7 0 0,-7 2 0,-7 3 0,-8 3 0,-8 3 0,-11 2 0,-9 3 0,-7 5 0,13 18 0,-3 3 0,-6 3 0,-9 3 0,7 11 0,-10 3 0,-6 1 0,-3 2 0,1 1 0,6 2 0,7 2 0,-7-5 0,9 4 0,-1 2 0,-10 1 0,8 5 0,-8 0 0,-6 0 0,-2 2 0,3 3 0,5 2 0,8 6 0,-4 4 0,8 7 0,2 2 0,-5 3 0,-18 2 0,-3 2 0,-3 4 0,2 3 0,19-2 0,-1 2 0,1 2 0,2 2 0,0 4-164,3 3 0,1 3 0,2 2 1,1 2-1,2 1 164,-10 11 0,2 2 0,4 2 0,3 1 0,9-5 0,3 2 0,3 1 0,4 1-275,-8 19 1,6 2-1,7 1 275,10-3 0,5 1 0,5-1 164,4-2 1,3 1 0,3-1-165,3-1 0,2 1 0,6-3 491,8 24 1,14-4-254,18-6 0,14-6-238,-7-27 0,7-3 0,6-5 327,11-4 1,6-5 0,4-5-145,13-3 1,6-6 0,2-6-430,-20-8 0,2-3 0,3-4 0,2-5 219,-3-4 1,3-6-1,2-2 1,0-4-1,0 0 27,2-3 0,1-2 0,0-3 0,0-2 0,-1-2 0,3-4 0,0-3 0,0-2 0,0-2 0,-2-2 0,-15 6 0,0-1 0,0-2 0,-2-1 0,0-1 0,-3-1 0,10-10 0,-1-2 0,-3-1 0,-2 0 0,-2 3 0,1 0 0,-4 3 0,-1-1 0,0-3 0,6-10 0,1-4 0,-3-1 0,-8 6 0,-9 4 0,-5 4 0,-1-2 11,6-10 0,0-3 0,-6 0-11,-11 10 0,-5-1 0,-4 1 0,3-20 0,-9-2 0,-7-9 0,-11-2 0,-11-1 0,-12 1 0,-4 29 0,-6 0 0,-7 3 0,-11-2 0,-8 3 0,-8 5 0,-17 3 0,-10 8 0,-6 3-246,9 8 0,-5 2 0,-3 4 0,-2 2 136,9 6 1,-2 2 0,-2 2 0,0 2-1,-1 2-87,-2 2 0,-2 1 1,0 3-1,0 3 0,1 3 115,2 4 0,0 2 0,1 4 0,0 3 0,2 4 82,2 3 0,0 4 0,1 3 0,2 2 0,3 3 45,5 1 0,2 2 0,2 2 0,2 2 0,1 2-45,-13 11 0,3 3 0,2 3 0,3 0-246,7-1 0,2 0 0,3 2 0,4 1 104,-7 15 1,5 2 0,5 2 141,5-2 0,5 2 0,5 0 327,8-8 1,5 0 0,6 0-197,-3 24 0,17 2-131,22-20 0,11 3 0,3-9 0,-2-5 0,9-5 0,16 0 0,13-1 0,4-13 327,-6-24 1,4-11 0,4 0-220,20 4 1,7-1 0,2-4-288,-19-3 1,3-1 0,1-3 0,5-5 178,-1-5 0,4-3 0,3-5 0,0-1 0,0-3 0,1-2 0,1-2 0,-1-2 0,1-3 0,0-3 0,-14 2 0,1-2 0,0-1 0,-1-3 0,-1 0 0,-1-2-164,-2-1 0,0-2 0,-1-1 0,-2 0 0,-3-1 0,-3 0 0,15-11 1,-6-1 0,-3 0 0,1-1 62,-2 0 1,-1 0-1,-1-1 1,-3 0 100,-8 4 0,-1-1 0,-3 1 0,-2-2 251,14-14 0,-2-2 1,-5 0-252,-4 2 0,-4-1 0,-6-2 327,-9 1 1,-6-1 0,-4-1-71,-6 1 0,-5-2 0,-5 1-257,-4 1 0,-6 0 0,-6 1 0,-6 1 0,-6-1 0,-9 3 0,-16-5 0,-10 3 0,-7 3 208,-10 0 1,-8 4 0,-5 5-209,11 12 0,-3 3 0,-4 3 0,-5 2-166,1 6 1,-3 2 0,-5 2 0,-3 3 0,-4 3 165,7 5 0,-5 2 0,-3 2 0,-2 2 0,0 1 0,3 1 0,4 1-164,4-1 0,4 1 0,2 1 0,0 2 0,-4 1 0,-4 3 158,1 2 0,-6 1 0,-5 1 0,-1 2 1,2 3-1,2 1 0,6 3 0,8 3 6,-4 7 0,9 5 0,4 2 0,0 3 0,-4 1 0,-1-1 0,-2 3 0,-2 1 0,1 2 0,1 1 0,5 0-197,-4 6 0,3 2 1,3 1-1,1 1 0,3 0 182,-9 10 0,3 0 0,3 2 0,0 3 15,13-8 0,0 2 0,1 1 0,2 3 0,4 1 0,5 1 0,3 2 0,2 1 0,2 1 0,1 1 0,1 2 0,0 2 0,3 0 0,2 0 0,4-1 0,-1 14 0,5-1 0,5 0 0,5-4 184,4 10 1,7-3-1,8-5-184,7-15 0,6-4 0,6-2 0,6-1 0,7-2 0,5-2 0,9-1 0,6-3 0,4-2 0,7-1 0,6-4 0,2-4 0,9-4 0,4-4 0,2-6 0,4-6 0,2-6 0,0-7 245,-21-5 1,-1-3 0,2-4 0,0-3-177,4-4 0,1-4 0,-1-3 0,1-4 170,2-5 1,-1-4 0,0-4 0,-1-4-240,3-6 0,-1-6 0,-2-2 0,-1-1 0,-7 1 0,-2 0 0,0-4 0,-1-7-107,-14 4 0,3-7 0,-1-4 0,-2-1 0,-3 4 0,-7 7 107,8-10 0,-7 8 0,-1-10 0,-6 1 0,3-8 0,-2-4 0,-5 2 0,-11 8 166,-7-29 1,-13 4-167,-1 19 0,-2-4 0,-7 3 0,-7 3 0,-6 1 0,-7 5 0,-7 9 0,-7 4 0,-6 4 0,-15-2 0,-7 6 0,-5 3 0,-11 3 0,-6 5 0,-4 5-49,16 9 0,-2 4 0,-2 2 0,-1 4 49,-6 1 0,-1 4 0,0 3 0,0 4-5,2 4 0,-1 5 0,2 3 0,0 5 5,-1 5 0,1 4 0,1 6 0,2 3 171,3 6 1,1 5 0,2 4-1,3 3-171,1 6 0,3 4 0,2 3 0,4 3 0,2 3 0,3 3 0,4 3 0,3 1 0,4 0 0,4 3 0,4 1 0,2 1 0,5-1 0,2 3 0,4 0 0,3-1 0,3 0 0,3 0 0,2-1 0,2-1 0,0 18 0,3-2 0,3-1-174,3-6 1,3 0-1,5-3 174,1-7 0,4-2 0,8 4 0,9-3 0,9 5 0,3-2 0,-3-8 0,-4-10 0,-2-6 0,8 1 0,9 6 0,9 3 0,2-5 0,0-14 258,23-9 0,5-13-258,-14-4 0,5 0 0,3-5 0,3-3 0,3-4 0,1-6 35,6-4 1,0-6 0,2-6-36,-18-4 0,1-3 0,0-5 0,-1-4 0,5-6 0,0-5 0,-1-4 0,-1-4-57,2-7 1,-1-5-1,-1-3 1,-4-4 56,-14 9 0,-3-2 0,0-2 0,-3-2 0,-2-1 0,9-17 0,-3-2 0,-4-2 0,-2-2 0,-5 0 0,-3-2 0,-4-1 0,-4-1-205,-3 0 0,-5-1 0,-3-1 0,-3 1 205,-3 0 0,-3 0 0,-3 0 0,-3 0-246,-3 1 0,-2 1 0,-3-1 0,-4 2 112,-4 2 0,-2 0 1,-4 2-1,-4 2 134,-8-18 0,-5 3 0,-6 5 91,-3 10 0,-6 5 1,-5 4-92,-7 4 0,-6 3 0,-4 6 0,-5 5 0,-3 4 0,-3 5 0,-4 3 0,-4 5 0,-1 5 0,-7 3 0,-1 6 0,-2 9 0,1 12 0,-1 11 0,0 11 0,12 11 0,-1 11 0,2 5 0,6-1 0,-3 3 0,7 0 0,-1 11 0,17-5 0,-1 8 0,1 4 0,3 1 0,6-3 0,6 1 0,6-2 0,3 2 0,-1 3 0,-7 15 0,-1 4 0,2 2 0,3 1 0,3 0 0,3 2 0,2 0 0,3-1 0,4-3 0,2-1 0,3 0 0,2-2 0,2-3 0,2-1 0,1 0 0,3-2 0,-1 18 0,3-2 0,4-2 0,4-8 0,4-2 0,5-1 0,5 1 0,6-2 0,7-4 0,6-8 0,7-3 0,7-7 0,7-6 0,7-6 0,4-6 0,7-7 0,6-7 0,3-7 0,6-7 0,3-8 0,3-5 0,-18-3 0,2-3 0,2-4 0,0-3 0,8-5 0,1-5 0,1-3 0,-1-3 35,-14 2 0,0-3 1,0-3-1,-1-2 1,1-1-36,1-5 0,1-3 0,-1-1 0,-1-2 0,-3 1 0,-4 1 0,-2-1 0,-1 0 0,-2-1 0,-1 0 0,8-8 0,-2 0 0,-2-1 0,-4 2 0,7-9 0,-5 1 0,-5 1 232,-13 10 0,-4 2 1,0-4-233,8-17 0,-1-4 0,-7 6 491,-11 10 1,-4-2-165,1-5 1,1-7 0,-12 8 621,-21-36-949,-15 32 0,-12-1 0,-16-1 0,-15 7 69,5 21 1,-8 4-1,-5 3-69,-20-4 0,-8 4 0,-4 6 72,16 9 1,-3 4-1,-3 3 1,-1 2-73,12 2 0,-3 2 0,0 1 0,-1 1 0,1 2-246,-19 1 0,-1 3 0,1 1 0,2 4 188,9 3 0,1 1 0,2 4 0,3 2 58,6 3 0,3 2 0,1 4 0,3 4 0,-18 16 0,4 7 0,4 5 0,20-9 0,2 3 0,3 2 0,2 3 0,3 1 0,3 2 0,3 2 0,4 2-328,-5 20 0,6 3 0,7 1 270,9-6 0,6 1 1,7-1 57,8-5 0,8-1 0,5-2 0,5-3 0,6-2 0,6-3 0,18 21 0,13-8 118,-7-27 0,8-4 1,4-5-119,6-4 0,3-5 0,4-5 0,4-3 0,3-5 0,6-3 82,-1-4 0,7-2 1,-1-3-1,-7-5-82,-5-6 0,-6-5 0,5-4 0,3-2 0,8-2 0,-3-4 0,-7-7 0,-6-11 0,-8-6 0,1-3 0,9-2 0,1-3 0,-4-2 0,-6 0 0,-3-3 0,-3-1 0,-4-1 0,-3-2 0,-4-2 0,-6 3 0,-3-1 0,-3-2 0,-1-6 0,-2-1 0,-6-2 0,-6-1 0,-5-2 0,-4 1 327,-5 6 1,-4 1 0,-5-1 163,-7-32 1,-11 0-442,-3 35 1,-7 2 0,-5 2-51,-9 3 0,-7 3 0,-5 4-68,-11-3 1,-6 4-1,-4 6 68,-7 3 0,-4 6 0,-3 5 0,-3 6 0,-4 5 0,0 5-248,-3 4 0,-1 4 0,0 7 248,0 7 0,0 6 0,2 8 0,2 5 0,1 8 0,4 6-129,23-4 0,2 4 0,2 4 0,3 2 129,3 4 0,2 3 0,3 3 0,2 6 0,7 2 0,1 7 0,2 2 0,3-1 0,4-5 0,-5 12 0,6-6 0,3 6-20,3-1 1,2 8 0,2-3 0,7-8 19,8 10 0,5-4 0,-1-14 0,0 4 0,3-3 0,5 26 0,7-3 0,8 0 0,7-5 0,7-15 0,8-9 0,7-13 0,8-9 0,7-9 0,5-11 0,7-9 0,3-13 0,10-14 0,1-14 102,-25 0 1,-1-8 0,-1-7-103,5-11 0,-3-8 0,-1-5 0,-14 9 0,0-5 0,-3-1 0,-1-2 0,-2 1 0,-2-1 0,-2-3 0,-2-2 0,2-12 0,-2-4 0,-3-2 0,-3-1-161,-4 3 0,-2-2 0,-3 0 0,-3 1 161,-4 5 0,-1 0 0,-3 1 0,-2 1 0,1-20 0,-4 0 0,-6 9 491,-13-3 1,-9 10-1,-3 13 1,-11 9-363,-12 13 1,-8 11-130,5 13 0,-4 9 0,-18 6 0,0 14 0,12 16 0,2 13 0,-13 15 0,5 12 0,24-6 0,4 8 0,2 4-272,-4 16 0,3 8 0,3 2 272,8-16 0,1 2 0,2 1 0,2 0-181,0 0 0,2 0 1,1 0-1,1 0 181,-3 20 0,2 0 0,2-4 0,4-13 0,2-4 0,1-1 491,0 24 1,2-4-190,2-9 0,1-3-248,1-10 0,2-3-54,-1-9 0,2-4 983,10 24 0,25-33-668,32-39-315,-19-22 0,3-11 491,12-15 1,0-10-169,-14 2 1,-1-5 0,-1-5-605,5-10 0,-1-5 0,-2-1 281,-3 0 0,-3-1 0,-2-1 0,-3 2 0,-3 0 0,-3-5 0,-7 3 0,-1-6 0,-4 0 0,-2 8 0,2-18 0,-5 0-246,-4 17 0,1-6 0,-3 0 0,-4 9 167,-6-8 0,-5 5-333,-4-12 0,-7 2 412,-3 16 0,-12 7 470,-33 11 1,-12 14-471,6 16 0,-3 13 0,-23 17 0,2 19 294,16 24 1,9 15-295,24-13 0,4 5 0,3 3 0,3 5 0,3 4 0,2 0 0,1 4 0,2 1 0,2 0 0,3-5 0,2 0 0,1-2 0,3-4 0,1 0 0,1-3 0,-3 26 0,4-4 491,5-14 1,2-4-54,1-7 0,3-3-438,1 37 0,15-31 983,25-25-917,38-23-66,2-36 0,5-11-492,-25 13 0,0-5 404,2-9 1,3-8-1,-9 3 88,-10 0 0,-5 0 491,11-8 1,-1-2-109,-7 4 0,-3-2-383,-2 1 0,-2-1 0,1-5 0,-4-3 0,-7 4 0,-6 1 0,-2-40-61,-45 12 61,-11 47 0,-12 6 0,-23 1 0,-12 6-328,5 6 0,-8 3 0,-2 3 82,12 1 0,-3 2 0,-1 1 0,-1 2 0,-5 3 0,-1 1 0,-1 2 0,2 3 0,2 1 0,1 2 0,1 2 0,4 2-82,-14 9 0,4 3 0,4 3 0,13-1 0,3 2 0,4 2 0,5 1 0,4 1 0,2 1-123,-19 20 0,7 3 451,13-3 0,8 3 491,7 1 1,12 3-60,23 6 0,13-3 551,28 16-492,12-28 1,13-10-25,6-25 1,8-10-626,-12 0 1,5-1-1,2-2 158,6-2 0,2-2 0,1-2 0,4-2 0,0-3 0,1-5-328,5-5 0,0-6 0,-2-3 254,-5-4 1,-1-4 0,-4-6 73,-3-4 0,-2-5 0,-4-4 0,-4-2 0,-4-3 0,-3-2 0,-9 2 0,-3-1 0,-2-2-243,-3 0 0,-1-2 1,-5-1 242,9-26 0,-9-2-287,-9 2 0,-5 0 287,-7 2 0,-6 0 0,-8-3 0,-9-1 0,-12-3 0,-11 3 197,-14 1 1,-11 6-198,11 29 0,-6 2 0,-4 6 0,-4 6 0,-5 5 0,-2 5 0,0 3 0,-3 6 0,-6 6 0,-5 8 0,-8 7 0,1 4 0,9 0 0,-20 3 0,4 8 0,22 1 0,-6 4 0,4 5 0,11 5 0,-4 30 0,12 9 0,11-18 0,1 4 0,4 1 0,5 3 0,4 1 0,4 1 0,-5 31 0,10 0 0,12-11 0,5 1 0,0 6 0,2-1 0,4-7 0,5-2 491,3-10 1,5-4-1,6-12 1,7-7-132,49 13-360,-27-40 0,4-9 374,9-9 0,4-12-374,13-15 0,1-14-328,-17 1 0,0-7 0,-1-6 176,-8 3 0,0-4 0,0-3 0,-1-1-94,-1-1 0,0-2 0,-2-2 0,-1 0 151,-2-2 0,-1 0 0,-2-2 0,-2 0 95,10-20 0,-2-1 0,-5 0 0,-5 4 0,-4 0 0,-2-1-328,-2 0 0,-3 0 0,-4 1 70,-4 10 0,-4 1 1,-2 0 275,-5-4 1,-3-1-1,-4 8-18,-2 5 0,-7 4 491,-10-19 1,-14 9-137,-13 35 0,-9 9-355,-16-6 0,-9 6 491,-18 4 1,-6 10-363,27 11 0,-1 6 0,0 4-174,0 4 1,1 5-1,0 5 45,-3 9 0,0 5 0,2 6 0,-2 12 0,1 6 0,4 4-328,5 3 0,2 4 0,4 2 74,4 0 1,3 2-1,7 1 254,10-7 0,5 1 0,7-1-322,8-5 0,5 0 0,3-1 322,-1 32 0,5-2 39,4-1 0,7-1-39,5-8 0,9-3 491,8-11 1,11-6-484,15-5 0,10-9-8,12-6 0,9-8 75,-19-16 0,4-3 1,2-5-76,7 0 0,3-5 0,4-6 0,-2-10 0,6-6 0,-1-3 0,-7 1 0,-11 4 0,-5 0 0,3-4 0,3-7 0,5-5 0,-2-2 0,-9 1 0,11-13 0,-7 0 0,12-7 0,0-2 446,-2 3 0,-5-1-446,-14 6 0,-6-2 0,-9 2 0,-4-2 0,1-3 0,-5-4 491,-11 3 1,-6-1-322,-5 0 0,-8 0-170,-16-43 0,-15 43 0,-11 1 18,-16-7 1,-11 1-19,7 16 0,-5 2 0,-5 3-218,-13-1 0,-5 3 0,-3 4 218,13 8 0,-2 3 0,-2 2 0,-1 3 0,-7 1 0,-2 2 0,-1 3 0,-1 3 0,-5 3 0,-1 3 0,0 3 0,1 2-246,4 3 0,2 2 0,1 3 0,-1 5 0,-2 5 0,-1 4 0,2 5 0,2 3 65,1 5 0,2 5 0,2 3 1,2 2 180,6 3 0,2 2 0,2 2 0,3 4 0,0 3 0,2 3 0,4 3 0,5 5 0,14-7 0,4 6 0,3 1 0,4-2 0,2-6 0,-3 8 0,4-7 0,4 5-246,3 1 0,3 6 0,2-2 0,5-8-246,7 12 0,4-4 285,0-13 1,1 3-1,3-1 207,3 1 0,4-1 0,3-3 0,14 23 0,12-8 0,-2-32 0,9-3 0,4-5 0,6-3 0,6-5 0,3-6 32,8-3 1,3-7-1,3-6-32,11-5 0,3-8 0,0-7 0,-22-5 0,0-5 0,0-4 0,1-3 0,5-5 0,1-4 0,0-4 0,0-2-54,3-6 1,-1-5 0,0-2-1,-1-2 54,-16 8 0,0-2 0,-1-1 0,-1-1 0,0-1 0,-1-2 0,0-1 0,-2-1 0,-1 0 0,-1-1 0,7-9 0,-1-1 0,-3 1 0,-2-1 0,-7 5 0,-2 0 0,-3 0 0,-2-1 256,6-15 0,-3-1 0,-5-1-256,-8 4 0,-3-1 0,-4 0 0,-3 0 0,-3-1 0,-3 0 0,-5 3 0,-3 0 0,-3 2 0,-2-27 0,-12 0 0,-11 23 0,-9-1 0,0 7 6,0 1 0,-8 5-6,-11 2 0,-10-1 0,-5 12 0,-18 12 0,-7 12 0,13 4 0,-4 2 0,-2 5 0,-5 7 0,-2 6 0,0 7 0,0 9 0,0 9 0,1 5 0,0 8 0,1 6 0,1 7-79,15 0 1,0 6 0,2 4-1,1 3 79,-2 6 0,1 5 0,2 3 0,1 2-39,12-11 0,0 2 0,2 2 1,1 0-1,1 1 39,3-2 0,1 2 0,2 0 0,2-1 0,2 0 0,-1 8 0,2 0 0,4 0 0,2-2-93,-4 20 0,3-1 1,5-2 92,7-9 0,3-2 0,2-1 132,2-3 1,3-2 0,1-1-133,1-6 0,2-2 0,3-3 0,3 18 0,8-6 0,7-12 0,10-7 0,12-10 0,11-10 0,26-5 0,12-12 12,-12-14 0,6-6 0,3-8-12,-7-3 0,2-5 0,3-5 0,1-4-87,-7 1 0,2-4 0,1-3 1,2-3-1,4-5 87,-5-1 0,6-6 0,3-4 0,0-2 0,-2 1 0,-4 1 0,-6 5-167,-3 1 0,-6 3 0,-3 1 0,1-1 0,4-4 167,6-5 0,5-3 0,2-3 0,-2 1 0,-6 2 0,-11 5 0,1-5 0,-11 4 0,3-2 0,0 1 0,2-2 0,0-1 0,0 0 0,-3 2 0,0-1 0,-1 0 0,-1-1 0,17-17 0,-2 0 0,-6 1 0,-13 11 0,-3 1 0,-6 0 4,9-21 0,-10 0-4,-11 6 0,-8-1 0,-10 2 0,-10 0 0,-12-5 0,-13 1 0,-15-2 0,-13 3 0,5 22 0,-7 1 0,-6 4 61,-10-1 1,-7 3 0,-5 6-62,5 8 0,-6 5 0,-2 2 0,-2 2 0,-8 0 0,-2 3 0,-2 3 0,0 1 0,18 4 0,-1 2 0,0 1 0,0 1 0,0 2 112,-16 1 1,-1 1-1,1 3 1,4 3-113,9 4 0,3 2 0,1 2 0,1 4 0,2 4 0,1 2 0,1 3 0,2 3 327,-19 12 1,2 5 0,3 3-288,6 2 1,3 2-1,5 3-40,9-4 0,3 3 0,8 4 0,9 9 0,6 4 0,5-5-104,0-2 0,7 3 104,10 9 0,6 9 0,6-12 983,17 18-666,1 1 1,15 3-318,25-22 0,15-5 327,-12-9 1,7 0 0,3-3-18,10-1 1,3-3-1,4-5-638,4-2 0,4-4 0,0-6 321,-1-10 0,1-5 1,2-4 6,-19-4 0,0-3 0,2-1 0,0-3 0,4-1 0,0-1 0,1-3 0,-1-2 0,-3-2 0,0-1 0,-2-3 0,0-2-242,17-7 1,-1-4 0,-4-5 241,-6-4 0,-3-4 0,-3-3 0,-6-3 0,-3-3 0,-1-2 0,-3-1 0,-2-1 0,-2-2 0,-5 1 0,-2 0 0,-3-2 0,13-24 0,-9-4-102,-9-9 0,-9-4 102,-16 26 0,-3-1 0,-3-1 0,-2 2 0,-3 0 0,-5-4 35,-7-24 0,-8-5 0,-3 9-35,-2 7 0,-9 1 0,-9-7 0,-9-7 0,-7 10 269,2 24 1,-4 8 0,-5 0-270,4 2 0,-2 0 0,-3 0 0,-2 3 0,-2 3 0,-2 1 0,-2 3 0,-1 3 0,-2 4 0,-1 2 0,-1 4 0,-2 3 0,-5 3 0,-1 3 0,-1 4 0,1 3 0,3 2 0,1 3 0,0 3 0,0 3 0,-19 4 0,0 6 0,1 6 0,4 7 0,1 7 0,4 8 0,5 7 0,3 7 0,3 5 0,-2 8 0,2 5 0,5 4 0,5 4 0,4 5 0,7 2 0,7 1 0,7 4 0,5 1 0,7 1 0,6 3 0,4 0 0,3-3 0,2 2 0,4-2 0,1-4 0,2 0 0,3-1 0,2-3 0,3 0 0,4-1 0,5 1 0,5 0 0,5-2 0,6 2 0,6-1 0,5-3 0,7-4 0,6-3 0,5-6 0,2-8 0,4-6 0,3-7 0,-3-11 0,2-6 0,6-5 0,0-7 0,6-4 0,1-3 0,-7-3 0,25 0 0,0-8 0,-20-3 0,7-3 0,-1-4 0,-9-4 0,14-18 0,-7-8 0,-13 7 0,1-4 0,-1-3 0,-5-3 0,-2-4 0,-1-4 0,3-10 0,-1-6 0,-2-4 0,-11 13 0,-1-4 0,-2-1 0,-2 0 0,-4 0 0,-3-1 0,-1-1 0,-5 1 0,6-19 0,-6-1 0,-7 2 0,-9 6 0,-7 2 0,-2-2 0,-2-5 0,-4-1 0,-4 0 0,-3-3 0,-4-2 0,-5 2 0,-5-2 0,-5 0 0,-6 6 0,-1 10 0,-6 3 0,-5 6 0,-7 6 0,-6 5 0,-4 5 0,-4 5 0,-5 4 0,-3 6 0,-13 4 0,-4 7 0,-3 4-246,19 5 0,-2 4 0,0 2 0,0 7 233,-2 4 0,0 6 0,0 5 0,1 4 13,-4 7 0,1 6 0,0 4 0,4 5 0,0 7 0,2 4 0,2 6 0,1 2 0,10-4 0,1 3 0,0 2 0,2 3 0,1 1-197,-1 3 0,2 1 1,0 3-1,2 2 0,2 4 33,3-2 0,2 6 0,0 1 0,2 1 0,2-3 0,3-4-14,-5 9 0,3-5 0,3-1 0,1 5 200,4-4 1,0 5 0,1 1 0,5-4 0,5-8-23,5-3 0,6-7 0,1 2 0,-4 17 0,0 3 0,3-3 0,5-9 0,1-2 0,1 0 0,0 0 0,0 1 0,4-3 0,1 21 0,8-6 491,6-17 1,10-7-292,15-10 0,12-10-200,25-12 0,13-14-54,-12-11 1,6-8 0,4-9 53,-5-4 0,3-8 0,2-5 0,2-5 0,-5-2 0,1-6 0,2-3 0,0-3 0,-1-1 74,-10 3 0,1-3 1,0-1-1,0-2 0,-1-2 1,0 1-75,2-4 0,-1-1 0,1-1 0,-1-1 0,-1-1 0,0 0-164,1-1 0,-1-2 0,0 0 0,-1 0 0,-2-1 0,0 2 12,-7 3 0,0 1 1,-2 0-1,0-1 1,-2 1-1,0 0 152,9-9 0,-2-1 0,0 1 0,-3 0 0,-2 2 0,6-8 0,-4 2 0,-1 0 0,-4 1-246,-8 6 0,-2 1 0,-2 0 0,-1 1-12,10-17 1,-2 0 0,-5 2 584,-8 7 1,-4 1 0,-3-1-257,-6-2 0,-3 0 0,-6 8-71,-3 9 0,-11 2 0,-26-38 0,-16 10 0,-18 33 0,0 9 0,-15-5 0,-3 10 311,0 15 0,-5 10 1,-4 2-312,0-1 0,-5 1 0,-4 3 0,-2 3-40,7 3 1,-4 2 0,-1 3-1,0 2 1,0 2 39,0 4 0,1 2 0,-1 3 0,0 2 0,1 2 0,-4 3 0,-1 2 0,0 3 0,2 2 0,1 2 0,2 2 0,1 2 0,2 3 0,1 1 0,2 3-80,5 0 0,2 2 0,1 2 0,2 2 0,0 0 80,1 1 0,1 2 0,1 1 0,1 1 0,3 1-197,5 0 0,1 0 1,2 2-1,2 1 0,2 0-22,-7 12 1,2 2-1,3 0 1,4 0 218,6-5 0,3 1 0,3-1 0,3 1 183,-4 19 0,4 0 0,5 0-183,8-4 0,3-1 0,5 0 0,3-5 0,4 0 0,1-1 0,2-3 0,1-1 0,3-2 0,4 25 0,9-5 0,16-7 0,15-7 0,1-26 0,9-6 0,8-5 0,25-2 0,10-8 0,3-4 89,-27-9 0,1-2 1,2-3-1,5-3-89,6-4 0,7-2 0,2-4 0,-1-2 0,-4-2 0,1-3 0,-3-3 0,-1-3 0,1-1 0,8 0 0,1-2 0,-1-2 0,-4-3 0,-10-2 0,-2-4 0,-3-1 0,-1-2 0,-6-1 0,-2-1 0,-1-2 0,1 0 0,3-2 0,0-1 0,0-1 0,-1 0 0,16-10 0,-1-2 0,-5 1 327,-14 7 1,-5 0 0,-3 1-17,13-13 0,-9 1 180,-17 9 1,-6-2-1,-4 0 1,-5-3-1,-9-1 1,-6-2-251,-7-5 1,-7-1-20,-9-6 0,-10-1-222,-14-8 0,-11-1 327,4 18 1,-6 1 0,-4 1-31,-11-7 1,-6 1-1,-4 2-297,12 12 0,-2 1 0,-2 2 0,-2 1 0,-4 1 0,-1 1 0,-2 2 0,-1 3-246,-4 1 0,-2 3 0,-1 3 0,-1 2 0,0 4 0,0 2 0,-3 3 0,-5 2 143,-1 3 1,-7 1-1,-2 3 1,3 2-1,7 3 103,-13 2 0,8 5 0,-5 4-246,2-1 0,-8 3 0,4 3 0,15 8-207,-2 22 1,8 9 452,12-8 0,-2 4 0,3 3 0,8-1 0,3 3 0,3 3 0,-2 3 0,2 2 0,5 4 0,8 1 0,4 3 0,6 1 0,5-1 0,5 1 0,3 0 0,3-2 0,4 1 0,3-1 0,2 26 0,9-3 0,8-14 0,11-6-66,11-4 0,12-7 66,19-4 0,10-9 0,-16-19 0,5-5 0,2-5 17,7-2 0,3-6 1,2-6-18,7-8 0,2-6 0,0-8-116,-16-1 0,0-5 0,1-4 0,-1-3 116,7-8 0,0-3 0,0-4 0,-1-4 0,-13 5 0,1-3 0,-1-2 0,-1-2 0,0-1 0,1-4 0,-1-2 0,0-1 0,-2-1 0,-2 0 0,9-12 0,-2-1 0,-3-1 0,-1-2 0,-3-1 0,-1-1 0,-3-3 0,-3-1 0,-12 13 0,-2-4 0,-1 0 0,-3 2 0,-3 4 0,8-16 0,-4 4 0,-3-3 0,-5 5 0,-2-5 0,-2 2 0,-7 8 192,-6-11 1,-7 5-193,2-16 0,-6 3-50,-10 16 0,-10 6 50,-8 11 0,-12 9 491,-19 10 1,-11 10-411,-16 8 0,-6 11-81,22 10 0,-2 6 0,-1 6 327,-11 10 1,-1 8 0,0 6-83,15-1 1,1 5 0,-1 3 0,0 3-492,-6 7 0,-1 5 0,0 2 0,1 2 49,11-7 0,0 1 1,1 3-1,0 0 0,1 1 142,-1 1 0,1 1 1,1 1-1,0 1 1,1 0 54,2 1 0,0 0 0,1 1 0,1 0 0,1 0 0,-8 11 0,2 0 0,1-1 0,3 0 0,7-8 0,2 0 0,1 0 0,3-1-328,-9 15 0,4-2 0,4-1 0,8-13 0,3-1 0,2 0 160,3-1 1,1 0-1,3 0 193,-5 23 0,5-3-25,8-14 0,5 0 0,3 1 0,8-5 0,20 2 0,55-1 0,-13-52 0,9-8 0,-7 1 0,5 0 0,4-4-242,14-5 1,5-5 0,1-5 241,-17-1 0,1-2 0,1-3 0,2-4 0,11-6 0,2-4 0,0-4 0,0-1 0,-16 4 0,-1-2 0,1-1 0,-2-1 0,-1 1 0,11-7 0,-2-1 0,-1 0 0,-2 0 0,-5 1 0,-1 0 0,-2 0 0,-3 1 0,7-7 0,-5 0 0,-2 0 327,-7 2 1,-2 1 0,-3-2 163,20-20 1,-7-2-323,-17 8 0,-8-1 322,-13 5 1,-7-2-1,-7 2 1,-8-1-1,-7-5 1,-9 0-94,-12-5 0,-9 2-398,-7 3 0,-10 4-492,-19-4 0,-11 4 288,17 22 0,-5 2 0,-3 3 204,-9 0 0,-4 3 0,-2 2 0,-10 1 0,-4 3 0,2 4 0,8 5 0,1 4 0,-2 2 0,-12 2 0,-3 3 0,10 2 0,6 2 0,4 3 327,10 1 1,-2 2 0,8 5 163,8 8 1,5 6-1,-12 5 1,4 7-424,8 6 0,8 6-68,6 3 0,8 2 0,8 3 0,6 3 0,6 3 0,4 2 0,4-2 0,4 0 0,4-1 0,5-1 0,8-2 0,7-2 0,9-2 0,8-5 0,14-2 0,8-6 0,7-3 0,5-6 0,5-6 0,3-7 0,6-4 0,0-6 63,-3-6 1,-1-6-64,6-8 0,0-9 0,2-9 0,-2-8 0,-31 5 0,-1-3 0,-2-3 0,2-3 0,-1-3 0,-3-4 0,2-12 0,-3-6 0,-6 5 0,0 1 0,-6-1 0,5-24 0,-11-1 0,-25 33 0,-5 1 0,3-12 0,-2-2 0,-5 1 0,-6 1 0,-11 0 0,-8 2 0,-14 1 0,-11 4 0,-13-3 0,-10 6 0,-13 2 0,-9 8-328,20 17 0,-4 4 0,-4 3 82,9 6 0,-2 3 0,-3 1 0,-2 2 0,-9 2 0,-3 1 0,-2 2 0,-1 3 80,13 0 1,-2 3 0,-1 0 0,-1 3-1,1 1 166,-1 2 0,-2 2 0,1 2 0,0 2 0,1 3 0,2 1 0,0 2 0,1 2 0,0 2 0,2 2 0,3 1 0,0 2 0,2 1 0,1 2 0,1 2 0,-13 9 0,1 2 0,3 3 0,3 2 0,5 0 0,2 1 0,3 3 0,3 2-126,4 1 1,2 2 0,2 1-1,4 0 126,-10 18 0,5 0 0,5 2-328,8-2 0,6 1 0,4-1 251,8-5 0,3 0 0,5 0 77,4-3 0,5-1 0,3 5 0,3 22 0,6 5 0,5-10 0,4-9 0,11-4-108,6-4 1,9 2 0,10-19 107,29-24 0,13-16 0,-15 0 0,5-2 0,3-4-121,9-5 1,4-4 0,5-9 120,-24-5 0,4-5 0,3-3 0,0-3 0,-1-3 0,4-2 0,0-4 0,1-2 0,-1-4 0,0-2-133,-10 2 1,0-3 0,0-2-1,-1-2 1,0-2 0,-2-1 132,1-4 0,0-1 0,0-2 0,-2-2 0,-3 0 0,-3 0 0,2-5 0,-4-2 0,-2 0 0,-2-1 0,-1 1 0,-3 2 0,0-1 0,-2 0 0,-2 1 0,-2-1 0,5-9 0,-3 0 0,-3 0 0,-3 0 0,6-17 0,-6 0 0,-3 0 0,-6 2 0,-4 1 0,-3-1 0,-4 2 0,-3 1 0,-3 1 157,-6 7 1,-4 2 0,-2 1-158,0-24 0,-8 4 0,-6 11 0,-11 4 0,-13 5 0,-13 5 0,-14 6 0,-12 6 0,-14 7 0,-9 9 0,23 16 0,-3 3 0,-5 5-180,2 5 1,-4 4 0,-1 3-1,5 4 180,-2 5 0,5 4 0,-5 5 0,-7 2 0,-6 5 0,0 4 0,7 6 0,-1 14 0,6 9 0,-1 3 0,6-5 0,-3 3 0,0 3 0,3 3 0,14-9 0,2 1 0,0 3 0,2 2 0,1 2 0,-2 6 0,2 3 0,1 2 0,2 1 0,1 1 129,3-2 1,1 2 0,2 0-1,2 1 1,1 1-130,1 0 0,2 2 0,1 1 0,2-1 0,2 0 0,-2 12 0,2-1 0,3 0 0,4-2 0,5-8 0,4-1 0,2-2 0,2 1 0,-3 22 0,4 0 0,3-4 0,5-14 0,3-2 0,4-3 0,3-5 0,3-2 0,7-5 0,18 16 0,14-10 113,16-14 1,13-14-114,-9-20 0,8-9 0,3-8 0,-8-9 0,3-5 0,2-7 0,1-4-246,12-9 0,2-8 0,1-4 0,0-5 188,-10 2 0,1-4 0,0-4 0,-1-1 0,-2-2 58,0-3 0,-2-2 0,-1-3 0,0-1 0,-3-1 55,0-3 1,-1-2-1,-1-1 1,-3-1 0,-2 2-56,-7 7 0,-3 0 0,-1 1 0,-2-2 0,0-3-186,3-8 1,-1-5 0,-1 0 0,-3 1 0,-3 6 185,7-10 0,-5 6 0,-1-5 0,-5 2 0,1-6 0,-4 2 0,-7 6-18,-9 9 0,-6 6 0,-1-3 18,2-10 0,0-3 0,-4 1 0,-6 9 0,-2 1 0,-3 3 0,-1-21 0,-9 2 0,-17 2 0,-13 3 0,-16 5 0,-14 6 0,10 25 0,-6 5 0,-6 5 284,-18 0 1,-6 7 0,-5 7-285,12 9 0,-3 4 0,-2 4 0,0 3 0,-8 2 0,-1 4 0,-1 3 0,0 4 0,17 0 0,-1 3 0,1 2 0,0 3 0,2 3 2,0 3 0,1 3 0,1 3 0,2 3 0,1 2-2,3 3 0,2 3 0,2 2 0,0 3 0,2 1 0,-1 3 0,1 1 0,2 3 0,1 0 0,2 3 0,3 0 0,0 1 0,2 2 0,3 1 0,2 1 0,-7 16 0,3 2 0,4 2 0,4-1 0,7-6 0,3 0 0,4 1 0,4-1 0,4-5 0,4 1 0,3-1 0,2 0 269,0 18 1,5 0 0,2-2-270,2-7 0,3-1 0,3 1-244,4 9 0,3 0 0,4-5 244,5 7 0,10-5 0,2-21 0,7-1 0,7-12 0,22-12 0,8-12 0,17 6 0,6-10 0,-27-23 0,2-8 0,1-7 0,9-7 0,2-8 0,-1-6 0,5-11 0,0-9 0,1-7-195,-12 2 0,0-7 0,1-4 0,-2-3 195,-11 7 0,-1-2 0,0-3 0,-2-2 0,0 0 0,0-4 0,-2-2 0,0-2 0,-2 0 0,-1-2 0,-2 0 0,-1-2 0,-2-1 0,-2 0 0,-2 0 0,-6 4 0,-2 0 0,-2-1 0,-2 1 0,-2 0 0,3-12 0,-3 0 0,-3 2 0,-2 0 0,-5 8 0,-3 1 0,-2 1 0,-2 2 0,1-17 0,-4 3 0,-5 1 327,-4 12 1,-3 1 0,-4 3-32,-4 5 1,-4 2 0,-4 4-297,-16-21 0,-12 8 0,-18 11 0,-12 10 0,16 23 0,-5 5 0,-5 6-147,-21 5 0,-6 7 1,-2 7 146,22 3 0,-1 3 0,-1 5 0,-2 7 0,1 8 0,-4 9 0,0 5 0,2-1 0,7-2 0,-10 1 0,7-2 0,-3 14 0,16 0 0,-6 11 0,-1 7 0,2 1 0,7-3 0,9-8-166,6 0 0,9-5 0,-5 8 166,-8 9 0,-9 9 0,-1 6 0,3-1 0,10-5 0,0 15 0,10-2 0,2 2 0,4-17 0,0 1 0,1 2 0,5 5 196,5-1 1,2 5-1,2 1 1,4-1 0,4-5-156,4-3 1,3-6 0,3 1 0,4 3-42,4 21 0,3 5 0,7-2 0,9-14 0,12-14 0,10-10 0,6-7-293,8-3 0,7-6 1,5-14 292,4-16 0,6-13 0,2-10 0,-10-7 0,3-7 0,2-6 0,-1-3-24,7-6 0,1-4 1,0-4-1,-1-5 24,-14 5 0,0-4 0,-1-2 0,0-3 0,-1-1-177,2-3 1,0-2 0,-1-3 0,-2 0 0,-3 1 176,-9 4 0,-2 0 0,-2 0 0,-1 0 0,-2-1 0,9-11 0,-1 0 0,-3 0 0,-2 0 72,-6 6 1,-2 1 0,-3-1 0,-3 1-73,5-15 0,-4 0 0,-3 0 0,-4 3 0,-2-1 0,-4-1 0,-6-7 0,-4-2 0,-4 6 0,1 2 0,-6 2 491,-5-14 1,-13 6-391,-41-3-101,5 33 0,-10 6 0,-18 6 0,-12 11-108,-5 10 1,-12 7 0,-2 4 107,14 6 0,-3 4 0,-1 2 0,-1 4 0,13 2 0,-1 1 0,-1 3 0,1 3 0,-1 2-11,-5 2 1,0 4-1,-1 2 1,3 3 0,3 2 10,-10 10 0,4 5 0,2 2 0,3 2-34,4-1 1,2 3 0,2 1 0,1 1 33,3 0 0,2 1 0,2 2 0,3 0 0,6-2 0,4 1 0,1 1 0,3 0-328,-12 19 0,4 1 0,4 2 262,6-2 1,3 0 0,7 1 65,8-6 0,5-1 0,4 0 491,0 26 1,9-2-76,7-11 1,11-3 74,11-3 1,13-4-1,12-8 1,11-8-183,16-8 1,13-9-310,3-15 0,10-7 0,-5-7 37,2-4 1,2-9-38,-22-5 0,8-3 0,0-5 0,-7-5 0,-1-11 0,-5-7 0,2-3 0,-2 0 0,2-2 0,2-3 1,-2-3-1,0-4 0,1-3 0,-2-1 0,-2-1 0,-6 4 0,-2-1 0,-2 0 0,-1-2 0,12-15 0,-3-1 0,-4-2 0,-6 1 0,-4-1 0,-3-2 0,-5 1 0,-4-2 0,-2-2-175,0-2 1,-3-3 0,-4 2 174,-7 5 0,-3 1 0,-4 1 0,-1-23 0,-8 3 0,-9 12 0,-10 5 0,-11 9 0,-11 7 14,-16 6 1,-12 10-15,-26 5 0,-12 13 0,17 13 0,-5 7 0,-1 6-206,-6 7 1,-2 7 0,1 8 205,18 2 0,0 5 0,1 4 0,1 5-214,0 6 1,1 5 0,1 4-1,2 4 214,13-5 0,0 4 0,2 1 0,0 3 0,1 1-197,-2 5 0,0 2 1,2 2-1,0 2 0,3-1 135,1 2 1,2 0 0,1 2-1,2 1 1,3 1 61,2 1 0,1 4 0,3-1 0,2-1 0,3-4 0,-8 19 0,4-5 0,6 3 0,9-15 0,2 3 0,4-1 0,3-6-166,3 25 0,4-3 166,0-22 0,1 2 0,3-2 491,8 24 1,9-6-381,8-17 1,13-10-112,22-13 0,13-13 0,22-11 0,9-17 327,-24-14 1,3-10 0,0-6-312,11-10 0,1-8 0,-1-8-120,-19 3 0,0-4 0,0-6 0,-1-2 104,-10 4 0,0-3 0,-1-2 0,0-3 0,-1 0 0,2-5 0,0-1 0,-1-2 0,-1-1 0,-2 0 0,-3 1 0,-1 0 0,-1-1 0,-2 0 0,-2 1 0,6-12 0,-1-1 0,-4 1 0,-2 0-204,-6 5 1,-3 0 0,-2 0-1,-2 0 204,5-17 0,-5 1 0,-2 0-223,-4 3 1,-3 0 0,-4 1 222,-3 7 0,-3 1 0,-3 3 474,1-21 0,-6 5-474,-7 17 0,-8 5 491,-5 13 1,-9 6-1,-16 8 1,-12 8-1,-37 5 1,-11 10-662,7 6 0,-6 9 170,21 8 0,-7 5 0,-1 5 0,5 4 0,-5 10 0,6 5 0,-3 6-246,6-1 0,-2 4 0,0 4 0,4 3 210,1 7 1,3 5-1,2 3 1,1 2 35,0 5 0,2 4 0,1 2 0,2 1 0,0 1 0,1 1 0,3 2 0,3 0 0,6-3 0,3 0 0,3 0 0,3 0-246,6-6 0,3 0 0,2 0 0,4-2 163,0 12 1,5-1 0,3-1-137,2-6 0,2-2 0,5-2 219,8 21 0,12-7 0,11-12 0,12-9 0,13-12 0,11-11 0,17-8 0,9-12 0,-22-15 0,3-7 0,2-6 0,8-8 0,2-8 0,1-6 59,-13 0 1,1-4 0,-1-4-1,1-3-59,5-7 0,0-6 0,-1-1 0,-2-2 0,-2 0 0,0-2 0,-3 0 0,-2-1 152,-4 2 1,-3-1-1,-1 0 1,-3 1-153,9-12 0,-5 0 0,-1-3 327,-1-6 1,-3-2 0,-5 5-216,-1-2 1,-5 0-113,-9 12 0,-2-4 0,-9 8 0,-12 9 0,-6 4 491,3-9 1,-6 1-334,-24-36-158,-11 47 0,-14 5 0,-13 12 0,-12 6 0,-7 3-175,3 4 0,-7 2 0,-2 3 0,-3 4 175,11 3 0,-3 2 0,-1 3 0,-1 3 0,0 3 0,-6 4 0,-1 4 0,0 3 0,0 4 0,3 2 0,1 4 0,2 3 0,1 3 0,2 2 0,1 1 0,5 1 0,1 2 0,2 2 0,1 1 0,1 0 0,-12 9 0,2 1 0,2 1 0,3 1-246,6-1 0,2 1 0,4 1 0,2 1 224,6-2 0,2 0 1,3 2-1,1 1-224,3 0 0,1 2 0,2 1 0,3 1 180,-9 18 0,5 2 1,5-1-230,10-8 0,4 1 1,5-2 294,5-6 0,4-1 0,3-2 0,-1 21 0,5-2 491,3-14 1,8-3-1,12-4 1,8-6 247,24 11-739,2-33 0,12-11 0,10-15 0,12-17-121,-16-12 1,11-10 0,6-8 0,0-4 0,-4 0 120,-3-1 0,-2-3 0,0-2 0,2-6 0,5-6-110,-16 10 1,3-5 0,3-4 0,2-3-1,0-2 1,0-2 0,-2 1 0,-2 0-1,-5 1 47,-2 0 0,-2-1 0,-2-1 1,-1 0-1,-2 1 0,-1-1 0,-1 1 1,-1 1-79,4-3 1,-1 0-1,-1 0 1,-2 1-1,-1 1 1,-2 1-1,-4 3 47,6-10 0,-1 1 0,-4 3 0,-5 3 1,-7 7 0,7-23 0,-11 7 93,-5 5 0,-5 2 0,-5 4 0,-3 1 491,-6 9 1,-5 2 491,-10-33 0,-40 12-965,4 38 0,-10 7 473,-35-1 1,-12 6-165,22 8 1,-4 3 0,-5 2-83,-3 3 1,-7 3 0,-1 3 0,5 3-147,-3 3 1,4 4-1,-6 5-296,16-1 0,-5 3 1,-1 2-1,1 3 0,5 4-49,1 6 0,4 5 0,2 2 0,-2 1 38,-6 2 1,-2 1 0,1 1 0,3 2-39,6-2 0,2 1 0,1 2 0,4 1 0,4 1 0,3 1 0,1 1 0,4 2 187,-13 17 1,5 1-1,2 3-7,0 5 0,2 1 0,7 2 66,10-4 0,5 0 0,7 0 327,8-8 1,4 0 0,4 0-297,1 27 1,8-1 459,9-10 1,10-3-1,15-5 1,12-5-371,16-3 1,12-9 175,-13-23 1,6-4 0,3-5-298,10-2 0,4-5 0,3-5-177,7-5 1,2-6-1,2-8 177,-18-4 0,1-5 0,1-4 0,0-4-246,7-6 0,1-6 0,0-4 0,-1-4 49,-14 3 0,-1-4 1,1-2-1,-2-3 0,0-1 0,2-5 0,0-3 1,-1-1-1,-1-2 0,-1-1 0,-1 0 0,-1-2 1,-2 0-1,-1-2 0,-1 1 144,-4 0 0,-1 0 1,-2-1-1,-2 2 1,-3 1-25,16-19 1,-5 2 0,-3-2 76,-14 14 0,-1-2 0,-2 0 0,-6 3 0,-3-2 0,-5 3 0,0-3 219,3-10 0,0-2 0,-3 1-219,-7 7 0,-4 0 0,-2 0 0,1-27 0,-5 1 0,-4 2 0,-6 1 0,-8 0 0,-8 2 491,-9 5 1,-9 4-102,-12 0 0,-11 6-390,10 26 0,-5 4 0,-4 4 327,-5 2 1,-5 5 0,-3 4-1,-7 3 1,-3 5 0,-3 5-316,-4 4 0,-4 4 0,0 7-12,-4 6 0,-1 6 0,0 6 0,20-1 0,0 4 0,1 3 0,0 3-246,0 4 0,0 5 0,1 2 0,3 2 244,3 1 0,3 2 0,1 3 0,1 2 2,1 4 0,0 3 0,3 1 0,1 3 0,1 1 0,3 1 0,0 3 0,3 0 0,1 4 0,1 0 0,2 3 0,2 0 0,1 3 0,1 2 0,3 1 0,3-2 0,-1 12 0,4-1 0,5 2-144,9-11 0,3 3 0,3-2 1,2-5 143,-1 23 0,4 0 0,2-6 0,2 6 0,1-6 0,3 1 0,0-2 215,0-18 1,0 1-1,0-2-215,2 14 0,4-6 491,2-11 1,5-5-16,5-11 1,4-4 506,31 27 0,19-14 0,21-29-492,-32-32 1,5-14-453,-7-9 0,3-9 0,0-5-367,7-12 0,1-7 0,0-6 82,-11 6 0,0-4 0,-1-4 0,1-2 49,-8 6 0,0-3 1,-1-1-1,0-2 0,-1 1 0,-1 1 0,-2-1 1,0-1-1,-1 0 0,-1-1 0,1-1 0,-2 0 1,0-1-1,-1-1 0,-1 1-49,8-16 0,-1 0 0,-2 0 0,-2 0 0,-5 6 0,-2 0 0,-1 1 0,-2-1 0,0 1 0,-2 0 0,-1-1 0,-1 2 0,-2 3 0,-1 0 0,-2 2 0,-1 0 180,3-16 1,-2 1-1,-1 2 66,-5 11 0,0 1 0,-3 4 491,1-9 1,-3 5-1,-3 4 1,-2 5 491,-1-18 0,-2-11 0,-3 24 0,-8 14 0,-9 28-295</inkml:trace>
  <inkml:trace contextRef="#ctx0" brushRef="#br1" timeOffset="1">2215 4719 19370,'-32'44'-203,"-18"32"-125,2 3 0,3 1 0,4 4 0,4 1 0,4 0 109,7-5 0,3 0 0,4 0-109,2-3 0,4 1 0,3-1 16,2 0 0,2-1 0,2 0 312,1-3 0,3 0 0,-1-1-68,1 27 1,0-1 67,0 2 0,0-7 491,2-38 1,2-2-242,5 13 0,5-3-250,26 7 983,20 1 0,29-27-740,-28-32 1,6-8 86,12-5 1,6-7-331,-21-4 0,3-3 0,0-3 0,2-5 0,1-4 0,-3-2 0,-2-3 0,-2-2 0,-2-1 0,-1 0 0,-2 0 0,-3 1 0,11-7 0,-4 1 0,-3-1 0,-3-1 0,-3 2 0,-3 0 0,-7 2 0,-3-1 491,0 0 1,-5 0 301,5-19-793,-17 7 735,-10 5-735,-8 3 0,-16 3 0,-21 2 0,-52-4 0,-9 14-492,14 11 0,-7 4 160,4 6 1,-3 4 331,14-1 0,-3 1 0,1 2 0,-28 5 0,2 5 0,32 1 0,0 2 0,1 4-106,2 4 0,1 4 0,2 4 106,0 4 0,3 4 0,0 4 0,-5 7 0,0 6 0,3 3 0,1 5 0,2 5 0,4 3-328,2 7 0,3 4 0,4 2 0,4 0 0,3 2 0,5 0 0,8-7 0,3 0 0,5-1 0,4-3 0,3 1 0,3-2-23,2 28 1,4-1 536,-1-8 1,2-3-187,-1-10 0,4-2 0,3-9 0,5-3 0,4-8 0,5-3 0,4-7 0,6-4 0,11-8 0,6-8 0,7-11 0,4-12 0,14-13 0,5-18 0,-18-5 0,4-12 0,0-3 0,-4 2-104,1-1 0,-5 0 0,3-7 104,-3-1 0,3-7 0,2-5 0,-2 0 0,-4 4-4,-2-1 0,-4 2 0,-1-1 0,1-3 4,-1 1 0,2-3 0,0-2 0,-1 0 0,-2 1-246,5-9 0,-1 0 0,-1 1 0,-3-2 230,-3 0 1,-2 0 0,-2-1 0,-2 1 15,-4 5 0,-1 0 0,-3 0 0,-1 1 0,4-17 0,-3 2 0,-3-2 0,-1-1 0,-2-1 0,-4 4 0,-6 13 0,-4 2 0,-1 2 0,-1-26 0,-4 3 306,-4 12 0,-5 4-306,-5 11 0,-7 5 0,-5 8 0,-7 4 0,-7 6 0,-7 6 0,-13 4 0,-7 7 0,-12 3 0,-6 8 87,-13 4 1,-4 9-88,24 7 0,-1 6 0,-1 5 0,-2 7 0,-1 7 0,1 5 0,-4 9 0,1 7 0,2 6-242,17-6 1,1 5 0,2 2 0,1 3 241,-2 5 0,3 2 0,1 3 0,0 6 0,6-3 0,0 7 0,1 1 0,2 0 0,5-5 0,1-2 0,5-3 0,2 0 0,-1 6 0,1 2 0,-1 6 0,1 2 0,4-3 0,5-7 0,3 6 0,6-7 0,1 2 327,-3 17 1,0 2 0,3-2-244,5-8 1,2-2 0,3-2-85,2-11 0,1-3 0,2 1 0,-2 0 0,1-1 0,2-2 0,2 20 0,6-7 0,5-16 0,7-6 0,9-8 0,9-10 0,16-12 0,9-15 0,22-20 0,7-17-328,-21-2 0,2-9 0,-1-5 247,9-11 0,-1-9 0,-1-5-74,-15 7 0,0-4 0,-2-3 0,-1-2 155,-3 0 0,-1-3 0,-2-1 0,0 0 0,-2 1 0,-2-1 0,0 1 0,-3 0 0,-5 5 0,-1 1 0,-2 1 0,-2 2 0,4-11 0,-4 3 0,-2 0 0,-4 7 0,-3 0 0,-3 1 0,7-19 0,-6 1 0,-4 6 0,-4 1 491,-6-6 1,-5 6 491,0-13-492,-12 32 1,-10 7-392,-35 11-100,4 13 0,-8 4 0,-19 1 0,-9 6-219,13 5 1,-4 2-1,-1 1 219,-6 1 0,-1 2 0,-1 4 0,-9 8 0,-2 6 0,1 6 0,19-2 0,0 3 0,0 4 0,2 4-246,-1 4 0,2 4 0,1 3 0,1 3 0,-3 5 0,2 3 0,1 3 0,3 1 238,6 1 1,2 2 0,2 2-1,3 1-113,3 2 0,3 2 0,2 1 0,4 1 121,-7 19 0,5 0 0,6 1-328,6-4 0,5 0 0,4-2 204,6-4 1,3-2-1,3-1 124,3-6 0,2-1 0,2-2 127,1 28 1,5-3-128,4-13 0,8-6 491,10-13 1,11-8-55,10-12 0,8-10 54,13-7 1,8-16-165,-2-24 1,7-15 0,-5-2-278,11-7 0,-1-12-296,-19 2 0,6-10 0,-2-5 0,-5 0 139,-13 5 1,-5-1 0,-1-3-1,2-3-90,-1 3 0,1-5 1,1 0-1,-1-2 0,-2 2-19,5-12 0,-1 0 0,-2 0 0,-2-1 216,-2 0 0,-1-1 0,-3 0 0,-1 1-175,-6 8 0,-1 1 0,-2 1 1,-3 3 174,3-10 0,-3 2 0,-2 2 48,-3 8 1,-2 1 0,-3 4-49,-2-11 0,-4 4 0,-5 8 0,-3 1 0,-2 4 0,-3 2 0,-16-34 0,-38 39 0,8 33 0,-8 8 0,-18 6 0,-6 8 0,-15 11 0,-4 9 222,23 0 0,-1 5 0,0 5-222,-7 7 0,-1 5 0,1 3 0,17-8 0,-1 2 0,1 1 0,2 1 0,-15 12 0,2 2 0,2 1 0,5 0 0,2 1 0,0 4 0,11-9 0,0 3 0,1 0 0,6-4 0,4-4 0,5-3 0,-2 3 327,-13 17 1,-2 3 0,10-8-81,17-14 1,5-4 243,-4 11 1,2-2 78,-4 30 180,8-4-750,26-28 983,35-25 0,31-23-492,6-41 1,12-21-570,-29 17 1,4-6 0,1-3 0,0-2 77,8-9 0,1-4 0,0-2 0,1-2 0,-12 8 0,1-1 0,0-1 0,-2 0 0,-3 1 0,3-3 0,-3 0 0,-2 2 0,-3 0 0,7-11 0,-4 2 0,-2 0 0,-6 7 0,-2 0 0,-2 2-405,13-20 0,-3 1 405,-3 5 0,-2 3-196,-11 13 1,-4 4 195,10-23 0,-20 23 0,-14 20 983,-19 14 0,-72 10 0,16 10-747,-14 5 1,-8 9-723,8 11 0,-3 9 486,9-3 0,-4 5 0,-1 4-246,10-1 0,0 2 0,-1 4 0,0 2 0,-9 7 0,-1 4 0,0 2 0,1 1 0,1 2 0,0 1 0,1 2 0,3 0 0,5-3 0,2 0 0,1 2 0,3-1 0,7-4 0,1 0 0,2 1 0,4-1-82,-5 12 0,4 0 0,2 0 0,6-3 0,1 0 0,4-1 0,3-5 0,2-1 0,4 0-164,-1 16 0,6-2 844,9-12 0,6-3-352,16 37 0,39-22 0,-3-50 0,10-10 0,22-11 0,8-12 196,-13-8 0,4-6 1,2-5-197,-9-1 0,2-4 0,0-4 0,1-3 0,6-6 0,1-4 0,2-4 0,1-6 0,-10 4 0,3-5 0,1-4 0,0-1 0,-4 2 0,-4 4 0,7-6 0,-6 4 0,-1-1 0,2-5-82,1-2 1,3-6 0,1-2 0,-6 3 0,-10 7 81,-6 1 0,-8 6 0,0-1 0,5-7 0,1-1 0,-4 2 0,7-16 0,-5 0 0,0 2 0,-5 2-146,-10 12 1,-3 1 145,-3 4 0,-2 2 983,6-29 0,-15 22 0,-15 19 0,-24 14 0,-38 12-492,9 13 1,-7 4-1,-18 2 1,-5 4-1,-12 6 1,-4 6-359,25 1 0,-1 3 1,-1 6-134,-8 7 0,-1 5 0,0 4-246,16-5 0,-1 3 0,1 3 0,0 1 0,-3 4 0,0 1 0,1 3 0,2 2 0,1 1 0,1 3 0,1 1 0,3 2 178,4-1 0,1 2 0,2 0 0,3 2 68,3-1 0,2 1 0,3 1 0,2 1 0,-8 25 0,4 1 0,5-3 0,10-22 0,2-3 0,3 3 0,1 13 0,3 3 0,4-4 0,3 8 0,4-2-103,-2 9 0,3-1 103,3-13 0,4-4 0,2-5 0,4-3 0,0-11 0,6-3 0,12-2 0,9-5 0,13-9 0,10-13 0,20-18 0,10-18 0,-9-7 0,3-11 0,1-6-246,-14 2 0,0-6 0,0-3 0,0-3 0,5-7 0,0-4 0,-1-3 0,0-2 49,-11 8 0,1-2 1,-2-2-1,0-1 0,-1 1-49,10-12 0,-2-1 0,-1 1 0,0-1 0,-3 1 0,-1 0 0,-1-1 0,-1 1 188,-3 2 0,-1-1 1,-1 0-1,-4 3 58,6-10 0,-4 2 0,-3 1 0,-4 6 0,-2 1 0,-3 2 491,10-23 1,-4 3-12,-11 13 0,-4 3-480,-4 5 0,-3 0 0,-4-2 0,-3 4 412,0-10-412,-6-22 0,-14 39 0,-14-10 983,-23 10 0,-41 5-492,25 29 1,-6 4-1,-16 3 1,-5 3-1,-1 0 1,-3 8-165,25 9 1,-3 7 0,1 4-13,-4 5 0,0 5 0,0 5-643,-1 7 0,1 6 0,1 4 0,-7 8 0,1 5 0,3 2 201,5 3 0,3 2 0,3 3 127,4-1 0,4 2 0,2 1 0,7-2 0,3 1 0,2 0 0,6-2 0,2 1 0,4-1 0,3-5 0,4 0 0,2 0 0,-6 32 0,6-1 0,5-8 0,4-2 0,4-12 0,3-4-387,4-12 1,8-4 386,15-6 0,7-8-145,32 7 145,0-25 0,6-9 0,-2-15 0,3-9-328,-6-3 0,4-5 0,1-6 229,8-11 0,2-8 0,0-5 99,-9 2 0,0-5 0,2-3 0,-1-3-67,-7 3 1,1-3 0,0-2 0,0-2-1,-1 0 67,0-2 0,1-2 0,-2-1 0,0 0 0,-2 1 0,-3 2 0,-1-1 0,-1 1 0,-2 0 0,-1 0 0,9-12 0,-2-1 0,-3 2 0,-2 0 0,-6 7 0,-4 0 0,0 1 0,-2 1 0,9-15 0,-2 1 0,-2 1 0,-5 8 0,-2 2 0,-3 1 0,7-16 0,-5 5-106,-10 13 1,-4 2 105,-5 7 0,-2 2 126,7-38-126,-14 23 0,-8 17 983,-10 15 0,-13 11-249,-23 12-734,-26 10 0,6 3 0,-2 2 0,-28-1 491,17 0 1,-2 3-1,21 3 1,0 2-1,-12 3 1,0 3-184,8 1 1,3 2-309,2 1 0,15-4 0</inkml:trace>
  <inkml:trace contextRef="#ctx0" brushRef="#br2" timeOffset="-1">3171 4197 22714,'-53'20'0,"4"0"0</inkml:trace>
  <inkml:trace contextRef="#ctx0" brushRef="#br3" timeOffset="-3">2978 4280 22714,'-13'6'0,"-45"34"0,4 10 0,5 8 0,1 13 0,9 11 0,18-29 0,2 3 0,-1 10 0,2 3-492,-1 8 0,1 3 451,2 6 0,1 3 41,3 2 0,1 0 0,2 3 0,1-2 0,2-9 0,2-2 0,1-10 0,1-1 0,2-1 0,0-4-623,0 10 623,0 15 0,6-64 0,17-1 0,23-17 0,36-36-492,-15-16 0,4-13 164,-11 4 0,2-7 0,1-3 179,-11 8 0,0-3 0,1-2 1,-2 0 148,1 0 0,-1-1 0,0 0 0,-2 0 0,12-15 0,-2 0 0,-2 1 0,-7 9 0,-3 1 0,-1 1 0,13-19 0,-4 2 0,-7 9 0,-5 3 491,-10 13 1,-3 3-333,-4 5 1,-3 1 416,14-30-576,-15 19 0,-11 14 0,-7 14 983,-18 8 0,-31 8-492,-18 9 1,-7 3-984,18-1 0,-2 3 436,-11 0 1,-7 1 0,3 5 55,-15 10 0,-1 7 0,11-2 0,-5 4 0,0 4 0,-8 8 0,-2 3 0,1 5-246,18-7 0,0 3 0,0 2 0,0 2 0,-5 5 0,0 2 0,1 3 0,1 2 0,-1 4 0,0 2 0,3 2 0,1 1 0,3 1 0,2 3 0,2 0 0,3 2 0,4 0 0,1 1 0,3 1 0,4 2 0,5-3 0,2 1 0,4 1 0,1 2 0,4 1 0,2 2 0,2 0 0,3 0 0,3-2 0,1 0 0,4 0 0,1-1 168,-1 18 0,3 0 0,4-3 78,3-6 0,2-2 0,2-2 0,1-10 0,0-2 0,7 0 0,8 9 0,6 0 0,7-7-492,12 5 0,13-10 300,0-18 1,9-3-1,6-17 192,12-22 0,7-19 0,3-9 0,-8-3 0,3-7 0,2-7 0,-1-5-197,-7-1 0,2-7 1,0-3-1,-1-1 0,-4 0 35,-8 6 0,-2 0 0,-1 0 0,-1-3 1,1-3 161,9-12 0,1-5 0,0-2 0,-3 1 0,-6 5 0,-9 7 0,-5 4 0,-2-1 0,2-2 119,9-12 1,2-3 0,-1-1 0,-4 2-120,-7 6 0,-3 1 0,-2 0 0,-3 2-47,5-8 1,-4 2 0,-1 0 46,-2 3 0,0 0 0,-4 5 491,2-8 1,-5 6-340,-10 13 1,-2 4-153,7-33 983,-17 28 0,-9 16 0,-52 24-634,2 15 1,-7 9 141,-22 11 1,-5 10-165,16-1 1,-3 5 0,1 4-153,-2 10 1,1 6 0,1 3-176,-2 8 0,0 4 0,2 3-246,15-14 0,1 2 0,1 3 0,0 1 0,-1 7 0,1 3 0,2 2 0,0 4 146,9-10 1,1 3 0,1 1 0,0 3 0,1 0-98,-1 7 0,0 0 1,1 3-1,0 2 0,2 4 56,5-12 1,1 4-1,1 3 1,0 1-1,1-1 1,1-3-1,1-5-56,-1 7 0,1-6 1,2-2-1,0 2 0,0 5 33,0 6 0,-1 6 0,1 2 0,0 0 0,3-6 0,3-8-82,2-4 0,2-8 0,3-3 0,-1 5 0,-3 16 0,1 3 0,0 0 0,2-5-82,0 9 0,2-3 0,2-5 655,2-14 1,2-3 0,0-1-310,2 0 0,0 0 0,2-4-18,-1 11 0,2-4 491,-1 4 1,3-5 491,11 11 0,25-33 0,28-80-492,-19-10 1,-1-11-1,6-14 1,-3-9-165,-12 8 1,-2-7 0,-1-2-137,0-3 1,-1-2-1,-2-1-191,-1-1 0,-2-1 0,-2-1 0,0-4 0,-2-1 0,-3 0 0,-4 7 0,-2 1 0,-3 0 0,-1 1 0,-2 0 0,-2 0 0,-2 5 0,0 0 0,-3 0 0,-1-8 0,-2-2 0,-3 7 105,-3 2 0,-6 3-105,-9-24 0,-12 8 0,-4 39 0,-9 7 0,-18-13 0,-9 4-492,-10 9 0,-4 8 193,3 7 0,-2 6 299,-8 5 0,-1 10 0,4 11 0,3 10 0,0 7 0,2 10 0,24-3 0,1 4 0,3 6 0,1 8 0,5 6 0,2 3-170,1 5 0,4 4 1,4 2 169,3 7 0,4 2 0,6 3-111,4 4 0,6 3 1,3 1 110,5 4 0,4 3 0,1-1 0,2-1 0,1 1 0,2-2 0,0-2 0,2-1 0,2-1 0,0-2 0,3-2 0,1 0 0,2-5 0,3-2 0,0-1-113,2-6 1,0-1 0,1-3 112,9 22 0</inkml:trace>
  <inkml:trace contextRef="#ctx0" brushRef="#br4" timeOffset="50381">1259 11104 22914,'13'-74'-449,"-1"-15"136,-4 17 1,-1-5 0,-1-3 66,-1 3 0,-1-4 0,-1-3 0,-1-1 49,0 5 0,0-2 1,0-1-1,-1-2 0,-1 1 0,1-5 0,-1 0 1,0-2-1,0 2 0,-1-1 0,-1 3 0,1 0 1,-2 1-1,0 0 0,-1 3-49,-2-10 0,-1 3 0,-1 1 0,-1 4-82,-4-13 0,-2 4 0,-1 3 0,-1 11 0,-1 2 0,-1 2 0,1 8 0,-1 3 0,0 2-164,-5-16 0,0 5 983,2 12 1,1 4 215,-12-22 276,11 36 0,5 24 0,10 16 0,1 41 0,6 47-492,0-14 1,0 9-287,0-13 0,0 4 0,0 1-205,-1 10 0,1 2 0,1 3-328,1 11 0,2 3 0,1 0 0,1-1 0,1 0 0,1 0 155,2 0 0,1 1 0,2-2 173,1-3 0,1-2 0,0-2 0,-1-12 0,-1-1 0,1-3 0,-1-6 0,0-1 0,1-3-319,4 18 1,0-6 318,-1-13 0,0-5 0,-1-9 0,0-3 0,8 28 0,-7-29 983,-6-20 0,-3-12 0,-4-11 0,-2-28-492,-4-25 1,-2-10-1,-2 12 1,-2-5-820,-1-17 0,-3-9 0,-1 2 0,-1 8 0,-2 2 0,-1-2 0,-2-10 0,0-2 0,-1 0 188,0 1 0,-1 0 1,0 1-189,-1 3 0,-1 1 0,-1 1 0,0 4 0,-1 2 0,0 2-164,-13-28 0,-2 5 0,4 17 0,-3 7 264,-7 5 1,-1 9 227,-14-2 0,-18 2 983,34 47 0,7 23 0,7 30-801,11 48 309,14-26 1,3 6-340,0 15 1,2 5-481,2-25 0,2 2 0,2 0 211,2 5 0,2 0 0,2 0 117,2-3 0,2-1 0,3 1 0,9 17 0,4 2 0,-1-7 0,-2 0 0,2-4-263,-3-11 1,1 2-1,-2-8 263,-5-11 0,-1-5 0,4 11 0,1-1 0,-4-13 0,0-2 0,16 34 0,-11-26 983,-9-21-361,-5-15 361,-4-15 0,2-25 0,1-51-757,-3-3 0,-1-14-554,-1 3 0,-1-8 0,-1-7 131,-1 27 0,0-4 1,0-3-1,-1-1 0,0-3 33,0 4 0,-1-2 0,1-2 0,-1-2 0,0 1 0,-1-1 0,1-1 0,-1-1 0,0 0 0,0-1 0,0 1 0,-2-1 0,0-1 0,0 0 0,-1-1 0,0 1 0,-1 1 0,0 1-33,-2-10 0,0 2 1,-1 0-1,0 2 0,-2 1 0,-1 7 0,-1 0 1,0 2-1,-2 1 0,1 2-49,-4-9 0,0 0 0,-1 4 0,0 3-82,-4-8 0,-1 3 0,0 4 0,2 11 0,0 2 0,-1 4-164,4 20 203</inkml:trace>
  <inkml:trace contextRef="#ctx0" brushRef="#br5" timeOffset="8531">513 6888 16377,'0'38'-94,"0"42"-103,0 1 0,0 3 0,1 11 0,-1 3 1,0 2-1,1 1 0,0 0 33,1-10 0,-1 1 0,1 0 0,0 2 0,0-1 0,1 0 0,0 2 0,0-1 0,0 1 0,1 1 0,-1-1 0,1 0 0,1 1 0,-1 0 0,1 1 0,-1-1 0,1 0 0,0-1 0,0-3 0,0-1 0,0 0 0,0 0 0,0-1 0,-1 1 0,1-2 0,-1 0 0,0 0 0,0-2 3</inkml:trace>
  <inkml:trace contextRef="#ctx0" brushRef="#br6" timeOffset="8529">587 10179 15883,'0'-41'-31,"0"-51"-39,1-1 0,-1-1 0,1-1 0,-1-1-1,1 0 1,0-2 0,1 0 0,-1-1-1,1-1 13,0 7 0,0-2 0,1-2 0,-1 0 0,1-1 1,0-1-1,0-1 0,0 0 0,0-1 0,1 0 0,-1 0 1,1 0-1,0 1 0,0-1 0,-1 2 0,1 0 0,0 0 0,0 3 0,0 0 0,0 0 0,1-1 0,-1 1 1,0-1-1,1 1 0,-1 0 0,1 0 0,0 1 0,-1 0 1,0 21 11</inkml:trace>
  <inkml:trace contextRef="#ctx0" brushRef="#br7" timeOffset="8528">1036 5817 10220,'-1'43'0,"-3"55"0,-1 0 0,1-2 0,0 1 0,-1 0 0,1 1 0,-1 1 0,1 2 0,0 2-71,0-11 1,1 3 0,0 1 0,-1 2-1,1 0 1,0 2 0,-1-1 0,1 1 0,0-2-1,-1 0 1,1-1 0,0-3 0,-1-2-1,0-2-28,0 13 1,0-4 0,-1-2-1,1-2 1,0-2 0,-1 1-1,1 0 1,-1 1 0,0 3-1,0 3 94,1-11 0,-1 1 1,1 2-1,-1 1 0,0 1 1,1 0-1,-1 1 0,0 1 1,0-1-1,1 0 1,-1-1-1,0 0 0,1-1 5,-1 4 0,1 1 0,-1 0 0,2-39 0</inkml:trace>
  <inkml:trace contextRef="#ctx0" brushRef="#br8" timeOffset="50380">1085 11104 12879,'3'-25'-9,"10"-70"-28,-1-1 0,1 0 0,0 0 1,-1-1-1,1 1 0,0-1 0,-1 1 0,1-1 1,-1 2-1,0-1 0,0 2 0,0 0 0,0 1 1,0 1-40,0-6 0,0 1 1,0-1-1,0 2 0,0-1 1,0 2-1,-1 0 1,0 1-1,0 1 0,0 2 1,0 0-1,-1 2 0,0 2-34,1-19 1,0 2 0,0 1 0,0 1-1,-1 3 1,0 1 0,-1 3 0,0 3-1,-1 2 82,2-15 0,-2 3 0,0 3 1,-1 4-1,0 3 0,0 4-218,0-11 0,-1 7 0,0 2 0,0-3 155,-1 10 1,0-3 0,0 0 0,0 3 0,-1 5 90,2-16 0,-1 6 0,0-1 0,0-5 0,1 0 0,-2 9 491,1 1 1,-1 12 491,0 3 0,-4 76-492,0 41 1,0 24-165,-1 4 1,0 11 0,-1 7-172,-1-18 0,0 5 0,-1 3 1,0 4-1,0 1-156,-1 2 0,0 3 0,0 2 0,-1 3 0,0 1 0,-1 1-123,2-17 0,-1 2 0,0 1 0,-1 1 0,1 0 0,-1 2 0,1 0 0,-1 1 86,1-3 0,-1 1 0,1 1 0,-1 0 1,0 1-1,0 1 0,0 0 0,1 1 0,-1-1-73,0 6 1,1 0 0,-1 1 0,0 0-1,1 0 1,-1 1 0,1-1 0,0 0-1,0-1 0,0-2 1,0 0 0,0 0 0,0 0-1,1-1 1,-1 0 0,1-1 0,0 0-1,-1 0-13,1 6 0,0 0 0,-1-1 0,1 0 0,0 0 0,0-1 0,1-1 0,-1-1 0,1-4 0,1-1 0,-1 0 0,1-1 0,1-49 66</inkml:trace>
  <inkml:trace contextRef="#ctx0" brushRef="#br9" timeOffset="50378">1244 11104 13626,'0'-26'-14,"2"-67"-37,0-1-1,0-1 0,0-2 0,0 0 1,1-1-1,-1-1 0,1-1 0,0 0 1,0 0-1,0-1 0,0 1 0,0-1 1,0 0-1,0 1 0,0 0 0,1 0 25,-1 2 0,0 0 1,1-1-1,-1-1 0,1 1 1,0-1-1,0 0 1,0-1-1,-1 1 0,2 0 1,-1-1-1,0 1 1,0 0-1,0 0 0,1 1 1,-1 0-1,0 0 1,1 1-1,-1 1 0,1 0-28,0-5 0,0-1 1,0 1-1,0-1 0,0 0 1,0 0-1,0 1 1,0 0-1,0 1 0,1 0 1,-1 2-1,1 0 1,-1 1-1,1 2 0,-1 1 1,1 2-1,0 2 0,0 1-27,1-17 0,1 0 0,0 2 0,-1 3 0</inkml:trace>
  <inkml:trace contextRef="#ctx0" brushRef="#br10" timeOffset="50377">1779 5035 9156,'0'40'0,"0"59"0,0-1 0,0 0 0,0-5 0,0-1 0,0 1 0,0-1 0,0 1 0,0 0 0,0 0 0,0 0 0,0 1 0,0-1 0,0 1 0,0 0 0,0 0 0,0 0 0,0 2 0,0 0 0,0 0 0,0 0 0,1 0 0,-1 0 0,0 0 0,0 1 0,0 1 0,0-1 0,0 2 0,0 0 0,-1 1 0,1 2-57,-1-10 0,1 3 0,-1 2 1,0 1-1,0 2 0,0 0 0,0 0 1,0 1-1,0-1 0,0-1 1,0-1-1,0-2 0,0-1 0,0-4 1,0-2-1,0-4 0,0-3 57,0 23 0,0-7 0,0-6 0,1-3 0,-1-1 0,0 0 0,0 2 0,0 3 0,-1 6 0,0-10 0,0 5 0,0 5 0,-1 3 0,1 1 0,-1 1 0,0-1 0,0-1 0,0-4 0,0-4 0,1-51 0</inkml:trace>
  <inkml:trace contextRef="#ctx0" brushRef="#br11" timeOffset="50376">1672 11530 15000,'7'-72'-69,"2"-21"-21,1 0 1,-1-1 0,1 0-1,0 0 1,1 1-1,0-1 0,0-1 1,0-2-1,1 1 1,1-1 0,-1 0-1,1 0 1,0 1 0,0 0-1,0 0 1,0 2-1,0 0-9,1-3 1,0 0 0,0 1-1,1 0 1,-1 1 0,1 0-1,-1 1 1,0 1 0,0 1-1,0 0-11,0-3 1,0 1 0,0 1 0,0 0-1,0 2 1,-1 0 0,1 0 0,-1 2-1,0 1-13,0-3 0,0 1 0,0 0 0,0 2 0,-1 1 0,0 1 0,0 3 0,-1 2-41,2-8 0,-1 3 0,-1 2 0,0 2 0,0 2 0,-1 2-71,2-19 0,0 3 0,-2 4 0,-1 3 235,0-4 0,-2 4 0,0 4 327,-2 13 1,1 2 0,0 1-58,0-3 1,0 1-1,0 9 713,4-22 0,-1 115-656,-6 27 1,-4 24 0,-1 7-301,1-19 1,0 4 0,0 4 0,0 5-1,-1 2-27,0-5 0,1 3 0,-2 3 0,1 2 0,0 3 0,-1 1 0,0 0-90,1 0 0,-1 1 0,-1 3 0,1 0 0,0 1 1,-1 2-1,0 0 0,0 0 90,1-5 0,-2 0 0,1 2 0,0 0 0,-1 1 0,0 0 0,1 0 0,-1 0 0,1-1-110,0 1 1,-1 0 0,1 0 0,0 1-1,-1-1 1,1 0 0,0-2 0,0 0-1,-1-2-13,1 3 0,0-2 0,-1 0 0,1-2 0,0 0 0,-1-1 0,1-2 0,0 0-18,0 2 1,-1 0-1,1-2 1,0 0-1,-1-3 1,1 0-1,0-3-56,-1 19 0,0-2 1,1-3-1,-1-1 0,-1-2 190,1-7 0,0-2 0,-1 0 1,0-3-1,1-1 7,-1 11 0,0-3 0,0-2 0,4-67 83</inkml:trace>
  <inkml:trace contextRef="#ctx0" brushRef="#br12" timeOffset="50374">2115 11928 15583,'3'-76'0,"1"-15"0,1-6-82,-1 13 0,0-4 0,1-3 0,0-5 0,0-1 0,1-3 0,0 0 0,0-1 0,1 0 0,0 1 0,1 2 0,0 2 0,0 4 0,1 0 0,1 2 0,0 0 0,1 0 0,0 0 0,0-1 0,0 1 0,0-1 0,1-1 0,-1-1 0,0-1 6,0-2 0,1-1 1,-1-1-1,1-2 0,-1 0 1,1 0-1,0-1 1,0 1-1,-1 0 0,1 0 1,0 2-1,-1 0 0,0 2-6,1 1 0,-1 0 0,1 0 0,0 1 0,-1 1 0,1 0 0,-1 0 0,0 1 0,0 1 0,-1 0 0,0 1 0,0 0-17,1-10 1,-1 0 0,0 0-1,-1 1 1,0 1 0,0 0-1,0 3 1,-1 0 0,0 3-1,-1 2-42,1-15 1,0 2-1,-2 3 1,1 2-1,-1 2 1,0 0-1,-1 2-23,0-6 0,0 2 0,0 1 0,-1 2 0,-1 2 0,1 1 63,-1-7 0,0 0 1,-1 3-1,0 4 0,-1 39 302</inkml:trace>
  <inkml:trace contextRef="#ctx0" brushRef="#br13" timeOffset="50373">2466 4568 11796,'-18'83'0,"-1"5"0,-1 1 0,2-4 0,0 1 0,0 2 0,0 1 0,0 0 0,0 1 0,1 2 0,1-7 0,0 2 0,0 0 0,0 1 0,1 0 0,0 1 0,0 1 0,1 0-123,-1 3 0,0 2 0,0 1 0,1 0 0,0-1 0,0 1 0,1-1 0,-1-1 48,2-5 1,0 0-1,0-1 1,0-1-1,1 1 1,0-1-1,1 0 1,0 0 74,0 9 0,0 0 0,1-1 0,0 1 0,1-1 0,0-1 0,0 0-141,1-5 1,0 0-1,1-2 1,0 1-1,1 0 1,-1 1-1,1 1 0,0 7 1,-1 3-1,1 1 1,1-1-1,-1-1 1,1-5-1,0-4 129,0 1 1,1-6 0,0-3 0,0 1-1,0 3 12,-1-1 0,1 4 0,0 2 0,0-3 0,0-7 0,2-10 0,0 26 0,2-9 0,-1-14 0,0 1 0,0 0 327,0-5 1,0-2 0,0-4-275,0 5 1,0-5 437,0-6 1,0-6 491,0 9-380,0-42-603,0-80 0,3-50 0,1 26 0,3-9 0,2-9 0,-3 22 0,2-7 0,0-4 0,1-4 0,0 0 0,1 1 0,-1 10 0,1 0 0,1-1 0,0-1 0,0 0 0,0 0 0,1-1 0,0-3 0,1-1 0,0-1 0,0 0 0,1 0 0,-1-1 0,0 1-141,0-1 1,1-1-1,-1 0 1,0 1-1,0-1 1,0 3-1,-1 0 33,1-5 0,0 0 1,-1 2-1,0 1 1,-1 2-1,0 1-89,1-5 0,-1 1 1,0 2-1,-1 2 0,0 3 81,1-6 0,-1 3 0,0 2 0,-1 5 443,1-4 1,-2 4 0,1 3-248,-2 10 0,1 2 0,-1 1 411,3-35 1,-2 10 491,0 1 0,-4 28-656,-3 105 1,-1 50 0,-1 3-1,-1-7 1,-2 3 0,-1 11-294,1-19 1,0 7 0,-1 5 0,-1 4-1,0 0 1,-1-1-35,0-11 0,0 2 0,-1 0 0,0 1 0,-1 0 0,0 0 0,0 0-141,-1 0 1,0 2-1,0-1 1,-1 0-1,1 0 1,-1 0-1,0-1 0,1-2 1,-1 0-1,1 0 1,-1-1-1,0-1 1,1 0-1,-1-3 88,1 5 0,-1-1 1,0-2-1,1-1 1,0-2-1,0-2-193,-3 21 0,0-3 0,1-3 0,0-2 45,1-9 1,0-3-1,1-1 1,-1-3-118,-1 12 0,-1-3 0,1-3 318,1-10 0,0-2 0,-1-4 491,-2 14 1,-1-6-1,3-15 1,0-7 491,-6 11 0,3-32 0,-3-46-492,5-30 1,3-18-165,-1-6 1,0-11 0,0-7-278,2 13 1,1-7 0,-1-3 0,0-2 0,0-1-51,0-7 0,-1-2 0,1-1 0,-1-1 0,1 0 0,1 14 0,0-3 0,0-1 0,0 2 0,1 4 0,-1 4-246,0-7 0,-1 5 0,1 3 0,-1 0 9,-1-24 1,0 2 0,0 10 236,0 6 0,-1 5-489,-1-15 1,0 1 488,3 7 0,-1 7 0,-9-15 0,4 94 0,6 45 0,5 30 0,-1 5 0,1 12 0,0 5 0,1-7 0,1 4 0,-1 3 0,1 1 0,-1-12 0,1 1 0,-1 2 0,0 1 0,0 1 0,1-10 0,-1 1 0,0 1 0,0 0 0,-1 1 0,1 0-164,0 4 0,-1 1 0,1 0 0,-1 1 0,0-1 0,0 0 29,0-1 0,0 0 0,0-1 1,0 0-1,-1-1 0,1-2 135,0 8 0,2-35 0</inkml:trace>
  <inkml:trace contextRef="#ctx0" brushRef="#br14" timeOffset="50372">1196 11104 17692,'2'-94'486,"1"14"6,-1 4-69,2 7 1,0 5-38,4-16-386,-2 33 0,-1 24 0,-2 14 983,-1 58 0,0-1-492,-2 2 1,0 5 373,0 43-1323,0-43 0,0 4 458,0 24 0,0-38 0</inkml:trace>
  <inkml:trace contextRef="#ctx0" brushRef="#br15" timeOffset="50370">1504 11518 22711,'16'-27'0,"24"-48"-328,-9 11 0,0-5 0,1-6 82,-4 3 0,1-4 0,0-4 0,1-4 49,-3 3 0,1-3 1,0-3-1,0-3 0,-1-1 33,-1 4 0,0-2 0,0-1 0,-1-3 0,1-1 0,-1-1 23,-1 3 1,0-2-1,-1 0 1,1-3-1,-1-1 1,1-2-1,1-3 42,-6 18 1,1-1 0,0-2-1,1-1 1,-1-2 0,0 0-1,1-2 1,0-1 0,-1 0-1,1-1 17,-2 8 0,0-2 0,0 0 0,0-1 0,0-1 0,0-1 0,0 0 0,0-1 0,1-1 0,-1 0 0,0 0 0,1-1 6,-1 0 0,0-1 1,1-1-1,-1-1 0,1-1 1,-1 0-1,1 0 1,-1 0-1,1 0 0,-1-1 1,0 2-1,0 0 0,0 0 0,0 3 0,-1 0 1,1 0-1,-1 0 0,0 0 1,1 1-1,-1-1 1,0 1-1,-1 1 0,1-1 1,-1 1-1,0 0 0,-1 1-6,1-3 0,-1 1 0,0 0 0,-1 1 0,1 0 0,-1 0 0,-8 51 44</inkml:trace>
  <inkml:trace contextRef="#ctx0" brushRef="#br16" timeOffset="-23">2118 4719 10018,'0'1'-2,"-18"84"-195,0-2 0,0 0 147,-3 11 0,0 0 0,1-3 0,1-3 50,-2 8 0,2-3 0,1-1 0,0-1 0,1 0 0,2-8 363,-2 1 0,1-4-363,1 13 0,1-8 983,0-8 0,1 2 0,7-34 0,4-35 0,5-51-492,5-21 1,3-20-573,2 7 1,2-9-1,3-9 1,1-5 80,-3 20 0,1-5 0,2-3 0,0-4 0,1-2 0,0-1 0,0 0-110,-1 9 1,0-1 0,0-2 0,1-1-1,1-1 1,-1-1 0,-10 45 55</inkml:trace>
  <inkml:trace contextRef="#ctx0" brushRef="#br17" timeOffset="-25">3216 4197 10640,'-2'43'-50,"-4"48"-59,0-1-1,0 0-13,0 4 0,1 0 0,0-2 0,-1 0 0,1-1 0,0 0 0,1-2 0,-1 0-18,0 5 1,1-1-1,-1-1 1,1 0-1,0-2 1,0-1-1,1 0 105,-1 5 1,1-1 0,0-1 0,0-2-1,0 0 1,1-3 35,-1 9 0,1-1 0,0-2 0,0-3 0,0-4 155,1-1 1,0-3-1,1-3 1,-1-3-156,1 9 0,0-4 0,0-4 491,0 19 1,0-8-259,1-18 0,2-7 750,12 25 0,22-68-492,-3-54 1,1-27-457,2-12 0,-1-16 1,3-12-36,-14 31 0,3-7 0,0-5 0,1-3 0,-1-3 0,1-1 0,-1 0-123,-1 3 0,0 0 0,0-2 0,-1-1 0,1-2 0,0-3 0,0-2 0,1-4 103,-5 13 1,1-4 0,1-4 0,0-2 0,0-3-1,0 0 1,0 0 0,-1 0 0,0 2 0,0 2-1,-2 3 1,0 4-91,1-6 1,0 4 0,-2 2 0,0 3-1,0 0 1,-1 0 0,0-1 0,0-2-1,1-4 28,-3 5 0,1-4 1,1-3-1,-10 44 39</inkml:trace>
  <inkml:trace contextRef="#ctx0" brushRef="#br18" timeOffset="-26423">4040 3936 12238,'-10'38'-19,"-14"56"-27,1-1 0,0-1-1,0-1 1,0-2-118,-1 6 0,0-1 0,1-1 0,0-2 0,0-1 0,1-2-28,-2 6 1,1-2 0,1-2 0,0-2 0,0-3-55,-1 7 0,1-3 0,1-3 0,1-5 228,-1 4 0,2-5 0,0-2 345,3-10 1,0-1 0,0-3 88,-4 25 1,2-6 74,4-21 1,3-7 491,0 10 0,8-50 0,30-98-738,-6 24 1,3-13 0,4-7 0,0-2-83,-1 1 1,1-4 0,2-3 0,0-3 0,2-3-164,-4 11 0,1-3 0,1-3 0,1-1 0,-1-1 0,1 0 0,-1 1-141,0-2 1,1-2-1,-1 1 1,0-1-1,0 1 1,-1 2-1,-1 2-23,0-2 0,-1 3 0,-1 0 0,0 2 0,-1 1 0,0 2-33,-1 1 19</inkml:trace>
  <inkml:trace contextRef="#ctx0" brushRef="#br19" timeOffset="-26425">4556 3909 15788,'-13'97'0,"0"1"-164,-1 0 0,0 1 0,-1 0 0,1 0 0,-1 0 0,0 0 23,3-13 1,-1 0-1,-1-1 1,1 1-1,0 0 1,0 0-1,0-1-23,-2 13 0,1 0 0,-1-1 0,1 0 0,0-1 0,0-2-33,-1 7 0,1-3 1,0 0-1,0-2 0,0 0 0,0-3 0,1 1 1,0-2-1,0-3 0,2-6-131,-2 19 0,1-8 0,1-1 118,1-7 1,0-2-1,1-6 210,0-1 0,1-4 491,0 9 1,0-5 491,-3 5-393,34-160-590,-3 2 0,2-20 0,2-8 0,-7 29 0,0-6 0,2-4 0,0-3 0,0-2 0,0 0 0,1-2 0,0-3 0,0-1 0,1-3 0,-1 1 0,0 0 0,0 1 0,-1 4 0,-1 0 0,1 0 0,-1 0 0,0 1 0,0 0 0,-1 1 0,0 1 0,-1 1 0,0-1 0,0 2 0,0 0 0,0 1 0,-1 2 0,1-5 0,-1 1 0,0 2 0,0 1 0,0 2 0,-1 3-89,4-21 1,-1 4-1,0 3 1,-1 4 88,3-13 0,-9 49 0</inkml:trace>
  <inkml:trace contextRef="#ctx0" brushRef="#br20" timeOffset="-26426">4860 3881 11457,'0'4'0,"-4"96"0,-1-20 0,0 7 0,-1 2 0,-1 3 0,-1-1 0,0 5 0,-1 0 0,0 2 0,-2 2 0,-1 4 0,0-12 0,-1 5 0,-1 3 0,-1 0 0,0-2 0,1-5 0,1-7 0,-1 12 0,1-9 0,0-3 0,-1 6 108,-1-2 0,-1 6 0,-1 0 0,1-5 0,3-13-108,-4 20 0,2-7 0,2-14 0,-1 3 0,0-1 0,1-8 0,0-1 0,0-2 0,-4 23 0,2-7 0,4-22 0,3-19 0,7-34 0,12-56 0,10-43 245,-3 16 1,4-11 0,3-11 0,4-8-148,-8 32 0,2-6 0,2-6 1,2-4-1,1-3 0,0-1 1,1-1-1,0 1 0,-1 2 1,-1 3-71,2-3 0,-1 2 0,-1 1 0,1 0 0,0 0 1,0-1-1,1-1 0,1-3 0,1-2-28,-2 7 0,1-3 0,1-3 0,1-3 0,1 0 0,0-1 0,0 1 0,-1 2 0,0 2 0,-2 3 0,-1 5 0,-1 5-141,4-12 1,-15 43 58</inkml:trace>
  <inkml:trace contextRef="#ctx0" brushRef="#br21" timeOffset="-26428">5456 3924 13851,'10'-29'-48</inkml:trace>
  <inkml:trace contextRef="#ctx0" brushRef="#br22" timeOffset="-26431">5855 4046 12685,'-9'45'0,"-9"41"0,0 1 0,0-1 0,1 0 0,-1-1 0,1 0 0,0 0 0,-1 0 0,2-2 0,-1-1 0,-1 9 0,0-2 0,0-1 0,1-2 0,0-1 0,-1 10 0,0-2 0,1-2 0,0-2 0,2-9 0,1-1 0,0-3 0,1-3-108,-2 7 0,1-3 0,1-4 108,-3 21 0,2-6 0,4-23 0,1-3 0,0-5 0,4-9 0,11-15 0,34-80 0,3-29 0,5-20 245,-16 32 1,2-4 0,1-5 0,0-1-218,-2 3 1,1-3 0,0-2 0,0 0 0,0 0 167,0-1 1,1 0-1,-1 0 1,-1 1 0,-1 2-48,3-7 0,-1 1 0,0 3 1,-1 1-150,6-15 0,0 2 0,-2 3 0,-5 13 0,0 2 0,-2 2 144,-1 6 1,-2 2 0,1 2-145,8-18 0,-1 5 0,-5 14 0,-2 8 0,-3 10 983,-5 42 0,-22 83-565,-6-7 1,-4 11-747,-2-7 0,-3 7 0,-3 4 95,0-6 1,-3 4 0,-1 2 0,-1 2 232,2-12 0,-1 1 0,0 2 0,-1 0 0,0 0 0,0 2 0,-1 0 0,0 0 0,0 0 0,1-2 0,1-4 0,1-1 0,-1-1 0,2-2 0,0-2-246,-1 6 0,1-2 0,1-4 0,1-1 54,-2 7 1,1-3 0,2-4-260,-4 17 1,3-5 450,5-14 0,2-6 0,-4 29 0,16-49 0,40-108 0,-11 6 0,4-16 0,2-9 0,2-2-18,-5 13 1,1-4-1,1-3 1,1-3-1,1-2 1,2-2 17,-4 7 0,2-3 0,0-2 0,2-2 0,0-1 0,0 0 0,0 0 0,0 1-123,1-2 0,0 0 0,0-1 0,1-1 0,-1 2 0,0 0 0,0 2 0,-1 2 63,6-14 0,1 2 0,-2 1 1,1 3-1,-2 1 0,0 2-137,-4 9 28</inkml:trace>
  <inkml:trace contextRef="#ctx0" brushRef="#br23" timeOffset="-78130">7519 4835 13508,'-10'36'0,"-15"51"0,1-1 0,0-1 0,1-1 0,-4 13 0,1-1 0,0-2 0,2-3 327,-2 10 1,2-4 0,2-5-235,5-18 0,2-3 0,1-3 88,-3 18 1,2-3-182,3-5 0,1-4 0,2-16 0,4-6 0,5 3 0,39-89 0,3-32 0,5-21 108,-13 23 1,3-6-1,1-5 1,1-2-109,-2 4 0,1-4 0,1-2 0,1-3 0,0-2-141,-4 8 1,2-5-1,1-2 1,0-1-1,-1 1 1,-23 51 82</inkml:trace>
  <inkml:trace contextRef="#ctx0" brushRef="#br24" timeOffset="-78132">8516 5799 14503,'-7'54'0,"-4"21"0,0-3 0,2-2 0,-3 22 0,2-4 309,2-14 1,1-2-310,2-7 0,1-2 0,1-10 0,1-3 0,1 25 0,3-22 0,13-16 983,-6-15 0,12-4 0,-11-11 0,2-1 0,-1-14 0,-2-38-492,-6-5 1,-4-7-1,-2-17 1,-5-5-192,-6-14 0,-6-1-792,-4 2 0,-4 2 0,-3 13 0,-2 4 448,0 5 1,0 4-449,3 12 0,1 4 466,-25-29-103,3 23 129,2 27 827,-4 27-827,-8 39 0,27 3 0,2 12-369,-6 22 1,2 11 368,9-14 0,2 5 0,1 1-328,0 3 0,1 1 0,3 2 0,0 7 0,3 1 0,1-6 278,0 7 0,3-4-278,6-18 0,2 1 0,0-6 59,2 1 0,2-3-43,-1 10 1,0-2 311,2-13 0,0-5 983,1 28 0,1-24 0,4-19 0,5-16 0,3-10 0,3-6 0,6-9 0,11-38-762,-8-15 0,-1-14-549,-5 3 0,-1-7 0,0-4 82,-4 5 0,0-5 0,-2-2 0,1-1 0,-1-4 0,-1-1 0,-1-2 0,-1 1 0,-1 0 0,-2 0 0,0 0 0,-1-1 0,-1 0 0,-1 0 0,0 0 0,-1 3-82,0-14 0,0 2 0,-2 2 0,0 8 0,-1 1 0,0 4-164,0-19 0,-1 92 450</inkml:trace>
  <inkml:trace contextRef="#ctx0" brushRef="#br25" timeOffset="-78133">7363 4806 23462,'-11'53'-199,"-1"15"-129,1 2 0,0 4 0,-1 13 0,1 3 0,1 4 82,2-12 0,1 3 0,1 2 0,0 1 49,1-11 0,1 1 1,1 1-1,-1 3 0,1 4 56,1-2 1,-1 6-1,1 4 1,0 0-1,1 0 1,0-5-1,1-6-105,1 20 0,0-8 0,2-1 0,0 6 82,-1-14 0,1 7 0,0 3 0,0-3 0,2-5 0,2-11-164,4 8 0,2-11 0,1 2 0,3 19 0,2 3 0,0-5 0,-2-18 0,0-4 0,-1-1 0,0-2 0,0-1 0,-1-4 257,2 2 1,0-7 1053,4 12-434,-1-19 434,-8-31 0,-1-3 0,-1-11 0,-4-7 0,2-47 0,-1-41-689,-4 9 1,-1-11-295,0 16 0,-1-4 0,0-3 0,-1-14 0,-1-5 0,-1-1 0,-1 18 0,0-1 0,-2-2 0,-1 0-246,-2-6 0,-2-1 0,-1 0 0,-1 2 0,1 6 0,-1 2 0,-1 2 0,-1 1-82,-7-21 0,-2 3 0,1 8-164,0-6 0,0 6 0,-4-1 0,-1 5 0,7 28 0,1 3 90,-4-7 1,-2 3 401,-24-20 983,-2 39 0,-4 42-612,-7 73-371,36-20 0,2 10 0,0 5 327,-3 21 1,1 7 0,1 4-204,5-13 1,1 2 0,0 3-1,1 2-321,4-13 0,0 3 1,0 0-1,2 1 0,0-2 0,1-1 0,1-1 1,1 1-1,0-1 0,1-1 17,-1 16 1,1-1 0,2 0 0,-1-2 179,2-2 0,0-1 0,1-2 0,1-3 0,1 13 0,0-3 0,1-4-328,1-9 0,0-2 0,0-2 129,1-8 0,-1-2 0,2-4-66,1 10 0,4-4 265,2-11 0,4-4 983,20 26 0,18-38-251,39-52-732,-20-31 39,-8-17 1,-1-15-40,-26 17 0,-4-5 0,1-5 0,10-19 0,1-6 0,-1-4 0,-8 16 0,0-3 0,-2-1 0,-1-2 0,0-6 0,-1-2 0,-1-2 0,-2-2-197,-5 9 0,0-3 1,-2-1-1,-1-1 0,0-1 0,-1-5 0,-1 0 1,-1-2-1,-1 0 0,-2-1 33,-2 13 0,-1-1 0,-1 0 0,-1-1 0,0 1 0,0 1 0,-1 2 0,-1 0 0,0 0 0,0 1 0,-1 1 0,-1 3-33,0-5 0,-1 1 1,0 3-1,-1 0 0,-1 2-49,0-13 0,-1 2 0,-1 2 0,-2 4 32,-1-11 0,-2 5 1,0 23 213</inkml:trace>
  <inkml:trace contextRef="#ctx0" brushRef="#br26" timeOffset="-78135">7701 4971 10072,'-5'-19'103</inkml:trace>
  <inkml:trace contextRef="#ctx0" brushRef="#br27" timeOffset="-78137">7303 4660 13690,'-16'12'179,"-33"36"313,3 11-1,-4 21 1,3 10-165,15-18 1,1 4 0,1 4-258,4-3 1,0 6-1,2 0 1,3-4-71,1 2 0,2-4 0,0 4-246,1-2 0,-1 3 0,1 0 0,3-6 202,3 25 1,3-3-285,0-17 0,0 3 0,2-3 110,-2 19 0,2-2 230,1 0 1,1-2-13,2-18 0,0-3 491,2-13 1,0-2-1,0-5 1,1-4 491,6 11 0,10-23 0,9-20 0,15-29 0,12-41-492,-20 1 1,-1-9-984,6-24 0,0-10 416,-10 15 1,-1-3 0,-1-5-171,-6 12 0,1-2 0,-1-3 0,-1-1 0,1-9 0,0-3 0,-1-1 0,-1-1 49,-3 15 0,-1-2 1,0 1-1,-1-1 0,-1 2 166,3-14 1,-2 1 0,0 1 0,-1 1 30,-1 5 0,-1 3 0,-1-1 0,-1-1 0,-2-4 0,0-3 0,-4 49 0</inkml:trace>
  <inkml:trace contextRef="#ctx0" brushRef="#br28" timeOffset="-26433">6883 4565 17403,'-24'63'-23,"-3"11"-4,1 1 27,-1 2 0,1 0 0,1 1 0,0 0-246,1 0 0,1-1 0,1 0 0,0 1 62,2-3 1,0 1 0,2-1-1,1 0 184,-3 19 0,3 0 0,1-2 0,2-7 0,1-1 0,2-3 0,3-9 0,1-2 0,1-3-492,2 18 0,1-6 296,2-17 1,1-3 387,0-6 0,0-3-192,2 26 983,4-27 0,14-15 0,-4-16 0,12-5 0,-10-10 0,4-1 0,1-9 0,3-23 0,0-43-492,-12 12 1,-2-9-984,0-23 0,-3-8 164,-3 19 0,-1-4 0,-2-3 82,0 14 0,-1-1 0,-1-2 0,0-1 0,1-7 0,-2-1 0,1-1 0,-1 1 0,0 0 0,-1 0 0,0 0 0,-1 2 0,-1 6 0,0 0 0,-2 2 0,-2 1-82,-3-17 0,-4 2 0,-2 4 0,0 15 0,-3 2 0,-3 5-164,-9-18 0,-4 6 86,2 14 0,-2 8 406,-26-17 0,-6 23 0,47 40 305</inkml:trace>
  <inkml:trace contextRef="#ctx0" brushRef="#br29" timeOffset="-26432">6120 4129 17907,'-35'60'831,"12"3"-340,9-2 1,4 4-1,7-12 1,2 2-1,-1 30 1,1 4-889,1 2 1,0 1 396,0-23 0,0 2 0,0-1 0,0 2 0,0 0 0,1-1 0,1 23 0,2-2 0,1-5 0,4-4-184,2-15 0,4-6 184,2-9 0,2-3 0,23 35 0,1-13 0,-4-19 0,-6-17 0,-6-14 983,-6-12-478,-3-7-505,-2-7 0,-2-17 983,-4-25-492,-6-5 1,-2-4-346,1-28-462,-2 13 0,-2-1 316,-11-27 0,0 35 0,-4-1 0,-5 4 0,-4 2 0,-3 4 0,-4 3 0,-2 2 0,-2 3 0,-3 5 0,-1 4-216,-2 4 1,-1 3 215,-2 3 0,-1 5 0,-43-5 0,-3 12 0,1 8 0,5 6 0,8 8 0,10 17 0,11 27 0,10 28 0,27-30 0,3 3 0,4-1 0,3 0 0,-2 44 0,7-5 0,7-28 0,2-1 0,8 12 0,0-17 0,8-6 0,24-13 0,35 11 0,9-6 0,-37-24 0,2-3 0,6 0 0,1-3 0,-5-5 0,-1-2 0,-1 0 0,0-3 0,40-7 0,-20-22 0,-11-25 0,-13-31 0,-33 30 0,-3-4-492,-4-9 0,-3-2 309,-1-9 0,-4-5-58,-3 17 0,-2-2 0,-2-1 241,-1-2 0,-2 0 0,-3-1 0,-2 0 0,-3-1 0,-3 2 0,-3 0 0,-3 0 0,-2 3 0,-14-24 0,-3 4 0,2 6 0,-2 5 0,4 8 0,-2 5 0,0 7 0,6 14-216</inkml:trace>
  <inkml:trace contextRef="#ctx0" brushRef="#br30" timeOffset="-26434">5400 3922 21089,'-55'71'-389,"25"-12"-22,1 8 411,-2 23 0,2 7-250,10-28 0,2 2 0,2 2 250,0 8 0,2 2 0,2 1 0,1 6 0,1 2 0,2-4 0,2-10 0,2-2 0,0-4 0,1 19 0,2-10 0,9 18 238,14-57-238,13-2 0,9 0 0,-3-7 0,-5-13 0,-12-10 983,-4-9 0,30-1 0,-14-11 0,43-20-117,-24-22-866,0-10 0,-21 0 0,-22-9 0,-13 1 0,-2-8 0,-4 27 0,-4-3 0,-6-4 0,-3 0-209,-4-1 1,-3 2 208,-3 4 0,-5 5 0,-2 12 0,-5 5 0,-3 7 0,-4 4 0,-8-1 0,-2 3 0,1 3 0,0 3 0,1 5 0,1 2 0,-34 0 0,21 10 0,3 20 0,7 25 0,5 5 0,13-5 0,21-7 0,17-30 0,29 44 0,16-4 0,5 5 0,-1-10 417,-23-38-417,7-5 0,11-4 0,8 0 0,7 0 0,5 0 0,4 0 0,2-5 0,-7-7 0,-11-6 0,-10-3 0,-11 1 0,-8 2 0,-7 2 0,-7-1 0,-3-10 0,-11 7 0,-21-16 0,-16 7 0,-26-17 0,22 16 0,-3 0-492,-6-2 0,-2 2 182,-5 1 1,-1 4 309,5 5 0,1 5 0,-39 1 0,4 10 0,16 4 0,17 3 0,21 8 0,25 16 0,9 40 0,3-17 0,2 3 0,1 12 0,2 2 0,5 7 0,4 2-310,6-1 0,6 1 310,8 4 0,8-1-65,5 2 0,6-2 65,2-3 0,5-3 0,9 1 0,1-8 0,-20-22 0,0-5 0,12 3 0,1-8-920,12-10 920,19-2-524,6-15 524,-4-14 509,-12-8-509,-11-11 0,-10-15 983,5-17-372,-1-7-611,-18 7 983,-23 13-961,-17 10 599,-6-1-621,0-3 68,-3-1-68,-8 6 0,-10 1 0,-9 2 0,-6 1 0,5 8 0,2 8 0,-9 9 0,-13 4 0,-22 1 0,-14 0-804,-5 0 804,40 1 0,0 0 0,-3 3 0,0 3 0,2 2 0,2 4 0,-44 18 0,19 8 0,9 0 0,6-4 0,7-6 0,12-7 0,13-3 0,9-2 0,10 1 804,6 8-804,4 18 0,4 18 0,2 0 0,4-15 0,23-12 0,-10-20 0,28 13 0,-13-14 0,9 1 0,-1-7 0,1-3 0,-7-3 0,1-12 0,7-24 0,-10-5 0,2-8-492,9-15 0,0-4 295,-2 1 1,-3 1 196,-8 7 0,-6 2 0,1-23 0,-19 13 0,-2-16 0,-5 7 0,-11 14 0,-14 13 0,-32 3 0,12 18 0,-7 0-492,-24-11 0,-2 2 435,18 12 1,0 1 1,-14-3 1,-1 5 54,19 15 0,-1 3 0,-34-3 0,-8 3-328,25 6 0,-3 3 0,2 1-164,-32 4 0,7 2 0,22 0 0,9 4-108,-3 19 600,33-9 0,-3 8 874,6 1-874,14-2 93,11 0-93,4 11 0,7 13 0,14 15 0,0-28 0,4 2 0,7 3 0,4 2 327,2 1 1,3 3 0,1 1-163,1 0 0,-1 0 1,-1-1-166,15 21 0,-2-3 0,-1-4 0,-1-2 0,3-2 0,-2-5 0,13 14-18,-13-17 0,-3-11 18,-19-35 0,8-3 0,8-10 0,17-16 0,6-22 0,-3-14 0,-10-19 0,-10-11-492,-21 21 0,-2-6 119,2-12 0,-1-2 373,-4 1 0,-3 2 491,-3 12 1,-3 4 491,-2-27-1605,-8 21 622,-2-7 0,0-12-328,-1 16 0,0-4 0,-1 1 0,0 4 0,0 0 0,-1 2 113,-4-33 0,-7 9 706,-2 39 1,-6 5-435,-4 5 0,-4 1-57,-3-3 0,-2 1 0,-1 3 0,0 1 0,-34-25 0,5 13 0,-4 6 0,1 13 0,-2 13 0,-2 9 983,6 8-128,0 13-855,-4 23 0,0 25 0,36-18 0,1 5 0,-1 8 0,2 3 491,1 7 1,3 1-20,2-3 0,3-1-472,5-7 0,3 1 0,2 6 0,3 3 0,2 7 0,0 6-328,2-8 0,0 3 0,0 1 15,0-4 1,0 0 0,2-2 312,-1 17 0,2-2-492,3 7 0,3-2 210,4-16 1,1-2 281,0 2 0,3-3 0,-2-14 0,7-8 0,34 0 795,16-7-795,6-5 0,2-19 0,-12-47 0,2-17 0,-2-7 0,-1 0 0,-6 5 0,-4 3 0,0 0 0,4-9 491,-22 20 1,1-3-229,4-7 1,1-3-264,2-3 0,-3 0 0,-7 10 0,-3 4 0,5-18 983,-16 15-187,-13 2-796,-2-12 0,-5-14 0,-8-2 0,-28-14 0,9 34 0,-4 0 295,-1 4 0,-1 2-295,-1 2 0,2 4-15,-14-6 15,-2 16 0,-13-4 0,-10-3 0,-16-4-490,2 8 490,-6 8 0,44 15 0,1 1 0,-36 1 0,17 9 0,5 17 0,5 25 0,3 4 0,13 10 0,9 28-492,18-30 0,2 6 219,-5 19 1,2 5 272,5-23 0,2 2 0,2-1 0,0 27 0,6-1 0,8-6 0,6-3 0,6-7 0,5-5-319,4-10 0,4-6 319,-3-9 0,2-6 436,18 11-436,11-25 0,8-7 0,-12-7 0,2-3-472,23 6 1,2-5 471,-11-12 0,-3-9 0,-13-2 0,-2-7 0,5-8 0,0-8 0,18-19 0,-1-6 117,-7 4 1,-2-2-118,-5 2 0,-2-5-328,-16 2 0,-3-6 0,-6 6 155,-8 8 1,-3-1-156,3-13 0,2-8 0,-4 7 216,-6 12 1,-2 2 518,3-22 1,-3 0-408,-8 17 0,-5 2 0,-7 1 0,-7 1 0,-6 0 0,-8 5 0,-9 12 0,-6 4 0,-7-5 0,-3 2 471,-1 3 1,-1 3-472,0 3 0,0 4 491,-1 2 1,0 4-1,0 4 1,-2 3-456,-10 2 0,-2 3 207,-7 2 0,1 7-243,1 11 0,3 10 0,10 7 0,9 9 0,13 6 0,10 9 0,3 31 0,9 3 0,8-37 0,2 3 0,0 25 0,1 12 0,1-3 0,3-21 0,1-2 0,1 1 0,1 6 0,2 1 0,2-2 0,6 27 0,9-13 0,32-7-578,25-26 578,-26-35 0,5-7 0,14-7 0,6-8-328,-8-6 0,5-5 0,1-4 0,9-6 0,1-5 0,-2-5 35,-1-8 1,-1-6-1,-4-4 293,-5-6 0,-4-4 0,-5-3 0,-6-3 0,-6-3 0,-2-2 0,-3-2 0,-2-2 0,0-1 0,2-2 0,-1-1 0,1-1 0,-1 1 0,0 1 0,-1-1 0,-3 5 0,-1 1 0,-2 1-328,-4 7 0,-2 2 0,-1 2 126,-7 12 70</inkml:trace>
  <inkml:trace contextRef="#ctx0" brushRef="#br31" timeOffset="-26437">4829 3881 19362,'-10'27'-134,"-11"41"-194,3 1 97,2 2 1,3 2 0,3-2-262,2 29 0,4-3 0,2-17 0,4 2 384,3-14 0,3 3 0,3 0 108,2 0 0,3-1 0,3-2 0,2-3 0,4-1 0,3-2 334,18 28 0,8-11-334,-1-30 0,6-12 0,12-8 0,2-8 0,-19-7 0,0-5 0,19-9 0,0-10 0,-20-9 0,-3-7 0,16-10 0,0-7 0,1-12 0,-4-9 0,-18 9 0,-1-5 0,-3-2-328,-2-2 0,-2-1 0,-3-2 207,-2-2 0,-2-2 0,-3 1 121,-3 3 0,-2 1 0,-3 2 0,0-11 0,-4 3 491,-1 1 1,-3 1-165,-5 9 0,-2 15 55</inkml:trace>
  <inkml:trace contextRef="#ctx0" brushRef="#br32" timeOffset="-26439">5679 4046 22517,'-1'12'80,"-1"54"903,15 3-673,4-33 375,5-9-685,3-12 0,2-8 0,6-4 0,7-7 0,0-5 0,0-11 0,5-23 0,-19 1 0,-1-6-481,-19 34 354</inkml:trace>
  <inkml:trace contextRef="#ctx0" brushRef="#br33" timeOffset="-26441">5363 3922 23458,'8'4'0,"76"25"0,-26-28 730</inkml:trace>
  <inkml:trace contextRef="#ctx0" brushRef="#br34" timeOffset="-26442">4933 3881 23200,'-1'2'0,"-2"76"0,0 6 0,7-17 0,9-31 0,10-48 0,0-24 0,2-18 0,6-16 0,-9 16 0</inkml:trace>
  <inkml:trace contextRef="#ctx0" brushRef="#br35" timeOffset="-26445">5171 3922 23943,'12'40'0,"21"41"0,6-11 0,12-5 0,8-10 0,15-12 0,1-18 0,-9-26 0,-2-43-492,-30 1 0,-1-8 224,6-14 1,-9 14 267</inkml:trace>
  <inkml:trace contextRef="#ctx0" brushRef="#br36" timeOffset="-26447">5778 4046 24575,'0'20'0,"0"51"0,0 5 0,0 11 0,2 8 0,3-25 0,5-9 0,-2-26 0,4 9 0,-5-26 0,2 10 0,2-1 0,7 4 0,8 4 0,9-3 0,10-1 0,5-2 0,3-4 0,-11-7 0,-11-8 0,-5-7 0,0-3 0,4 0 0,-1-1 0,-4-3 0,-5-1 0,0-1 0,-2-1 0,2 0 0,5-1 0,2-3 0,-5 3 0,2-2 0,-11 5 0,2-1 0,-3 2 0,2 1 0,3-6 0,7-16 0,3-28 0,8-23 0,4-8 0,6 9 0,-32 59 0</inkml:trace>
  <inkml:trace contextRef="#ctx0" brushRef="#br37" timeOffset="-78142">7140 4602 23664,'6'17'0</inkml:trace>
  <inkml:trace contextRef="#ctx0" brushRef="#br38" timeOffset="-78143">7150 4631 23664,'7'19'0,"14"35"0,0-2 0,19 35 0,-3-16 0,1-5 0,1-8 0,-13-25 0,4-2 0,-9-22 0,9 3 0,4-5 0,3-2 911,3-3-911,1-2 0,-1-2 0,-2-4 0,-27 3 0</inkml:trace>
  <inkml:trace contextRef="#ctx0" brushRef="#br39" timeOffset="-78145">7701 4984 24575,'-3'0'0,"-24"-1"0,-13 1 0,21 0 0,-4 9 0,5 8 0,6 14 0,5 16 0,6 23 0,4 14 0,1-12 0,0-20 0,1-32 0,-1-11 0,1 0 0,0-1 0,2-2 0,3-3 0,1-1 0,8-4 0,3-13 0,-2 3 0,7-20 0,-13 6 0,-2-7 0,-8 3 0,-7 5 0,-3 4 0,-4 0 0,-3 0 0,0 1 0,1 3 0,-3 4 0,-2 4 0,2 5 0,6 14 0,6 26 0,3 8 0,0-2 0,6-10 0,9-12 0,20 12 0,-10-13 0,19 5 0,-14-19 0,8-2 0,6-7 0,3-16 0,0-13 0,4-7 0,-31 22 0</inkml:trace>
  <inkml:trace contextRef="#ctx0" brushRef="#br40" timeOffset="-78148">8041 5448 23573,'-9'91'-179,"2"-8"-18,1 2 1,0 1-1,1-1 0,0 0 0,2 0 0,-1 0 1,2 0-1,0-1 0,0-1-49,0 15 0,1-1 0,0-2 0,1-8-82,0-3 0,0-6 0,0-1 0,0 0 0,-1-1 0,2-7-164,1-5 0,2-4 0,1 13 0,3-5-492,15 6 600,7 13 384,2-17 0,2-8 0,-2-10 0,5-6 983,2-7 0,0-10 0,-1-7 0,-6-12 0,-3-6 0,-4-14 0,-7-34 0,-9-47-1411,-8 20 1,-1-6 427,-2-5 0,0 2 0,-1 14 0,-1 7 0,-2-13 0,3 74 0,-6 58 0,-3 31 0,3-39 0,0 0 0,-2-2 0,-1-1 0,-7 31 0,-2 5 0,8-30 983,-2 4 0,6-42-718,-2-1-265,3-17 0,5-24 0,1-30 0,2 6 0,0-6-492,0-12 0,0-4 334,1-7 1,1-1 157,1 0 0,2 2 0,1 11 0,2 3-257,1 7 1,2 3 256,12-36 0,-2 17 0,-4 19 0,-3 14 0,-4 14 0,-3 8 983,-1 2-702,-3 78-281,-3 19 0,0-1 0,0 9-328,0-24 0,0 1 0,0 2 0,0 10 0,0 2 0,0 0 0,0 0 0,0 0 0,0 0 0,0 3 0,0 0 0,0-2 0,0-8 0,0-2 0,0-2-164,0 22 0,0-4 147,1-8 1,1-5 344,2-16 0,0-4 0,8 33 0,1-19 983,-1-26 0,-4-19 0,-3-22 0,-3-45 0,-1-53-529,-1 23 0,0-11-700,0 12 0,0-10 0,0-1 0,0 5-82,0 3 0,0 3 0,0-6 131,0 2 0,0-7 1,0-4-1,0 2 0,0 7-131,0-11 0,0 6 0,0-3 82,0 9 0,-1-3 0,1 1 0,1 2-82,-1-10 0,1 3 0,1 4-164,2-18 0,2 5 0,3 5 0,1 3 0,2 20 0,0 3 155,-1 6 0,0 3 1320,6-15 0,-5 37 0,-4 35 0,-4 53-492,-3-4 1,-1 7-1,-1 15 1,0 5-1,-2 7 1,0 2-1,-2 3 1,-1 0-431,0 2 0,0 1-389,2-28 0,1 1 0,0-2 204,0 27 1,1-4 123,1-9 0,1-4-492,0-12 0,0-2 484,0-2 1,0-5 7,0 16 0,0-1 983,2-51-585,2 1 585,2-9 0,2-45-487,1-32-496,-4 11 0,-1-4 235,2-4 0,-2 0-235,1 5 0,-1 2 0,6-43-90,-2 16 90,0 16 0,0 17 0,-1 20 0,2 21 0,4 27 0,4 36 0,4 33-346,-10-30 0,1 2 346,1 6 0,0 1 0,1 4 0,0-2-317,-4-18 0,-1 0 317,3 8 0,-2-2-244,4 13 244,1 9 0,-1-18 0,-4-16 983,-1-12-567,-2-9 351,-3-11-767,-2-46 273,-2-7-273,0-37 0,0 16 0,0 1 0,0 5 0,0 6 0,0 9 0,0 13 0,0 9 0,0 7 0,1 8 0,-32 11 0,-2-8 0,-25 7 0,8-11 0,7 2 0,8 2 0,5 1 0,8 0 0,3 0 0,3 0 0,2 1 0,4 1 0,1 0 0,1 0 0,-5 2 0,6-3 0,-4 5 0,9 21 0,13 62 0,1-14 0,5-6 0,3 4 0,0-13 0,2 2-492,6 22 0,1 5 164,-8-25 0,1 1 0,-2 0 240,1 1 0,-2-1 0,1-1 88,6 20 0,-2-4-492,-1-8 0,-2-3 489,-2-10 1,-1-3 2,-1-6 0,0-2 0,12 32 0,-5-25 0,-3-20 0,2-14 983,7-17 0,10-32-838,14-49-145,-18 15 0,0-9-328,-21 41 158</inkml:trace>
  <inkml:trace contextRef="#ctx0" brushRef="#br41" timeOffset="-97849">9243 9274 22703,'5'-11'-58</inkml:trace>
  <inkml:trace contextRef="#ctx0" brushRef="#br42" timeOffset="-97851">9266 9224 22470,'11'-22'-29</inkml:trace>
  <inkml:trace contextRef="#ctx0" brushRef="#br43" timeOffset="-78149">9336 8004 24022,'-49'23'-211,"-1"3"211,1 4 0,1 2 0,3 3 0,3 2 0,4 4 0,3 3 0,3 5 0,5 2 0,3 5 0,5 3 0,4 4 0,5 3 0,2 4 0,3 1 0,3-6 0,0 1 0,1 9 0,1-4 0,3 16 0,0-34 0,2-5 0,9 0 0,4 4 0,2-20 0,0-13 0,9-23 0,15-45 0,-11-2 0,3-9-492,8-22 0,1-6 164,-14 25 0,0-3 0,-1 2 0,-1 2 0,0 0 0,-1 1-91,-19 41 314</inkml:trace>
  <inkml:trace contextRef="#ctx0" brushRef="#br44" timeOffset="72329">9336 8866 18513,'-26'76'-213,"-4"14"-33,-2 5 82,6-13 0,-3 6 0,0 2 0,-1 0 0,3-5 0,1-7-82,1 0 0,2-8 0,0-1 0,-1 4 85,-7 21 1,-1 6 0,1-4 0,4-16 160,4-13 0,2-7 0,-5 18 0,-1 2 491,4-9 1,1-2-1</inkml:trace>
  <inkml:trace contextRef="#ctx0" brushRef="#br45" timeOffset="72328">8781 10725 17586,'10'-18'-96,"9"-20"-93</inkml:trace>
  <inkml:trace contextRef="#ctx0" brushRef="#br46" timeOffset="-97859">8822 10646 17182,'2'-4'-20,"13"-25"-125</inkml:trace>
  <inkml:trace contextRef="#ctx0" brushRef="#br47" timeOffset="-97861">8867 10559 16749,'1'-2'-12</inkml:trace>
  <inkml:trace contextRef="#ctx0" brushRef="#br48" timeOffset="-97863">8956 10294 16876,'-4'8'-26,"-8"15"-57</inkml:trace>
  <inkml:trace contextRef="#ctx0" brushRef="#br49" timeOffset="-97865">8927 10348 16683,'-3'6'-19</inkml:trace>
  <inkml:trace contextRef="#ctx0" brushRef="#br50" timeOffset="72327">8898 10402 16444,'-18'33'-168,"-15"29"-160,2-4 0,-1 0 655,-5 10 1,13-24-116</inkml:trace>
  <inkml:trace contextRef="#ctx0" brushRef="#br51" timeOffset="-105529">8577 10980 16527,'-18'32'0,"11"-18"0</inkml:trace>
  <inkml:trace contextRef="#ctx0" brushRef="#br52" timeOffset="-105531">8547 11034 16527,'-16'28'0,"-8"14"-341,6-10 341,38-73 0,18-32 0,-8 17 0</inkml:trace>
  <inkml:trace contextRef="#ctx0" brushRef="#br53" timeOffset="72326">8710 10725 16152,'18'-33'-5,"25"-46"-8,-1 4 13,8-12 0,-15 25 0</inkml:trace>
  <inkml:trace contextRef="#ctx0" brushRef="#br54" timeOffset="-97869">8918 10354 16134,'9'-15'0</inkml:trace>
  <inkml:trace contextRef="#ctx0" brushRef="#br55" timeOffset="-97871">8935 10325 16134,'21'-36'0</inkml:trace>
  <inkml:trace contextRef="#ctx0" brushRef="#br56" timeOffset="-97873">9073 9854 17086,'-4'4'-14</inkml:trace>
  <inkml:trace contextRef="#ctx0" brushRef="#br57" timeOffset="70628">9044 9891 16966,'-17'21'-70,"-44"57"-94,11-13 0,-2 3 0,-2 2 0,-1 2 0,0 1 0,0 0 143,4-4 1,-2 2 0,0 1 0,0 0 0,1 0 0,1-3 0,3-3 20,-7 8 0,3-3 0,2-2 0,0 0 0,0 0-197,-2 3 0,-1 2 1,2-2-1,2-3 0,6-9 20,-14 21 0,4-5 177,8-13 0,-3 3 0,0-1 0,1-2 0,0 0 0,1-2 0,-16 22 0,7-10 9,-4 1-9,81-106 0,29-39 0,3-4 0,-10 12 0,4-4 0,2-4 0,3-5-164,-2 4 0,3-5 0,2-3 0,2-2 0,-1 1 0,-2 2 0,-5 7 0,1-1 0,-1 2 0,0 0 0,-2 1 0,0 2-33,2-5 0,-1 2 1,-1 1-1,-1 1 0,-1 3 190,3-5 0,-1 2 1,-2 2-1,-1 3 7,5-6 0,-2 3 0,-2 3 0,14-17 0,-4 4 0,-4 8 0,-3 5 491,-11 10 1,-9 22 491,-18 38-492,-32 49 1,-23 28-738,10-21 0,-5 8 0,-3 3 0,-2 4 244,1-1 1,-2 2 0,-2 3 0,-3 5 0,-4 4-109,12-19 1,-4 5 0,-3 4 0,-1 2-1,-1 1 1,0-2 0,2-1 0,3-5-1,3-5-87,-9 15 0,4-8 1,21-33 80</inkml:trace>
  <inkml:trace contextRef="#ctx0" brushRef="#br58" timeOffset="70629">7912 11722 11358,'-16'26'-45,"-32"51"-95,20-30 61</inkml:trace>
  <inkml:trace contextRef="#ctx0" brushRef="#br59" timeOffset="-105535">7817 11876 11088,'-16'26'-43</inkml:trace>
  <inkml:trace contextRef="#ctx0" brushRef="#br60" timeOffset="-105537">7788 11923 11011,'-5'8'-13</inkml:trace>
  <inkml:trace contextRef="#ctx0" brushRef="#br61" timeOffset="-105547">8547 11084 16494,'-1'1'4,"-19"27"-4</inkml:trace>
  <inkml:trace contextRef="#ctx0" brushRef="#br62" timeOffset="-105549">8518 11123 16498,'-14'19'0</inkml:trace>
  <inkml:trace contextRef="#ctx0" brushRef="#br63" timeOffset="-105551">8489 11163 16498,'-2'2'0,"-25"34"0</inkml:trace>
  <inkml:trace contextRef="#ctx0" brushRef="#br64" timeOffset="-105553">8431 11240 16498,'-14'19'0</inkml:trace>
  <inkml:trace contextRef="#ctx0" brushRef="#br65" timeOffset="-105555">8401 11280 16498,'-29'38'0</inkml:trace>
  <inkml:trace contextRef="#ctx0" brushRef="#br66" timeOffset="70627">8372 11318 16498,'-3'4'0,"-41"55"0</inkml:trace>
  <inkml:trace contextRef="#ctx0" brushRef="#br67" timeOffset="-97881">8868 10545 16163,'-15'14'-51</inkml:trace>
  <inkml:trace contextRef="#ctx0" brushRef="#br68" timeOffset="72324">8839 10571 16068,'-28'25'-91,"-48"45"-155,6-6 209,21-19 9</inkml:trace>
  <inkml:trace contextRef="#ctx0" brushRef="#br69" timeOffset="72325">8601 10789 15658,'-2'2'-1,"-59"55"-35,-1 2 36,-5 4 0,-2 1 0,3-3 0,9-8 0,2-2 0,3-3 0,-9 7 0,3-4 491,2-2 1,1-4-1,6-3 1,11-22 491,27-62-656,33-18 1,22-20 0,5-7-525,-8 13 0,5-6 1,3-4-1,2-4 0,0 0 56,-6 12 1,1-2-1,1-2 1,1-2-1,1 0 1,0-1-1,1 1 18,-5 6 0,1-1 0,1 0 0,0-1 0,-1 0 0,1 1 0,-1 1 0,-1 1-18,2-2 1,0 0-1,-1 1 1,0 1-1,-1 1 1,-1 2-1,0 1-56,9-15 0,-1 3 1,-1 1-1,-28 45 104</inkml:trace>
  <inkml:trace contextRef="#ctx0" brushRef="#br70" timeOffset="-78153">9336 8780 12086,'-16'23'0,"-39"57"-68,7-10 1,-4 5 0,-2 4-1,-1 2 1,-2 2 0,0 1-1,1-2 1,1-1 0,3-4-1,2-5 68,-3 6 0,3-3 0,1-4 0,2-1 0,-1 0 0,1 0 0,-2 3-141,-2 3 1,-2 3-1,0 0 1,0 0-1,1-1 1,2-3-1,2-3 91,-4 8 0,1-2 1,3-3-1,1-4 1,3-2-260,-12 15 0,3-5 0,2-2 309,1-1 0,2-1 0,0-2 0,3-5 0,0 0 0,3-4 491,-16 23 1,13-15 491,29-27-689,56-85 1,27-41-295,-14 19 0,7-11 0,4-5 0,3-3 0,-10 11 0,3-4 0,2-3 0,1-2 0,2 0 0,-1-1-58,-5 6 1,2-1-1,0-2 1,1 0 0,-1 0-1,0 1 1,-1 1 57,-4 6 0,-1-1 0,1 1 0,-1 0 0,-1 2 0,-1 1 0,-1 2-187,9-12 0,-1 2 0,-1 2 0,-2 3 0,-3 3 187,-1 1 0,-3 4 0,-39 48 0</inkml:trace>
  <inkml:trace contextRef="#ctx0" brushRef="#br71" timeOffset="-97889">9160 9606 11880,'-6'7'0,"-3"4"0</inkml:trace>
  <inkml:trace contextRef="#ctx0" brushRef="#br72" timeOffset="-97890">9131 9641 11880,'-37'44'0,"-21"28"0,-1-1 0,0 0 0,0 2 0,-3 3 0,-1 2-31,6-10 0,-2 4 1,-2 3-1,-1 1 1,-1 1-1,0 0 1,2-1-1,1-2 1,4-4-1,3-3 31,-10 14 0,5-6 0,2-1 0,2-3 0,0 2 0,-3 1-141,5-5 1,-2 1-1,-1 2 1,1-2-1,1 0 1,1-2-1,3-4 22,-5 7 0,2-4 0,2-1 0,1-2 1,0 0-128,-11 12 0,1-2 0,1-1 0,3-3 213,-7 5 0,17-20 8</inkml:trace>
  <inkml:trace contextRef="#ctx0" brushRef="#br73" timeOffset="-105561">6825 12556 8916,'-4'4'-2,"-7"9"2</inkml:trace>
  <inkml:trace contextRef="#ctx0" brushRef="#br74" timeOffset="-105563">6796 12590 8914,'-10'12'0</inkml:trace>
  <inkml:trace contextRef="#ctx0" brushRef="#br75" timeOffset="-102953">6634 12690 8914,'16'-25'0</inkml:trace>
  <inkml:trace contextRef="#ctx0" brushRef="#br76" timeOffset="-78154">6652 12661 8914,'9'-14'0,"39"-61"0,5-6 0,3-6 0,3-1 0,-1-2 0,-10 17 0,2-3 0,1-1 0,1-3 0,1-1 0,1-1 0,1 0 0,-1-1 0,1 0 0,-6 8 0,1-1 0,1-1 0,0 0 0,0-2 0,1 1 0,0-1 0,-1 1 0,1 0 0,-1 0 0,-1 1 0,5-6 0,-1 0 0,1-1 0,-1 1 0,1 0 0,-2 0 0,1 1 0,-2 2 0,0 0 0,-1 2 0,5-7 0,-1 1 0,-1 1 0,-1 1 0,0 2 0,-2 1 0,0 2 0,-2 2 0,6-8 0,-2 2 0,-2 3 0,0 1 0,-2 2 0,0 2-145,0-1 1,-1 1-1,-41 63 123</inkml:trace>
  <inkml:trace contextRef="#ctx0" brushRef="#br77" timeOffset="-78155">9336 8473 9449,'-1'2'0,"-48"68"0,-2 5 0,-3 3 0,-2 3 0,-1 3 0,-1 1 0,0 1 0,-1 0 0,0 0 0,2-1 0,0-2 0,2-3 0,2-3 0,3-4 0,-8 9 0,3-3 0,2-4 0,1-1 0,1-2 0,-1 0 0,0 1 0,-1 3 0,-1 2 0,-4 4 0,9-10 0,-3 4 0,-3 3 0,-1 3 0,-1 2 0,0 1 0,-1 1 0,0-1 0,1-1 0,2-3 0,1-2 0,3-4 0,3-4 0,3-5 0,4-6 0,-22 30 0,8-12 0,5-6 0,0-2 0,-3 4-68,5-5 0,-2 1 0,0 0 0,0 0 0,0-2 0,2 0 68,-4 3 0,1-1 0,1-1 0,-1 0 0,1 0 176,42-58-150</inkml:trace>
  <inkml:trace contextRef="#ctx0" brushRef="#br78" timeOffset="-78156">6392 12690 9923,'17'-23'0,"34"-49"0,2-2 0,1-1 0,0 0 0,1-2 0,0 0 0,1-1 0,0 1 0,0-1 0,0 0 0,0-1 0,1-1 0,1-1 0,0 0 0,0 0 0,1-1 0,-1 0 0,0 0 0,1 1 0,-2 0 0,1 0 0,-2 2 0,1-1 0,0 0 0,0 0 0,0 0 0,-1 0 0,1 1 0,-2 0 0,1 1 0,-2 1 0,0 1 0,-1 2-99,3-5 1,0 0 0,-1 2-1,-1 0 1,-1 1 0,0 1-1,0 1 1,-2 2 0,0 1-1,-2 1 96,11-14 1,-1 1-1,-2 2 1,0 3 0,-2 0-1,0 3 1,-2 2-61,1 0 1,-2 3 0,-9 13 8</inkml:trace>
  <inkml:trace contextRef="#ctx0" brushRef="#br79" timeOffset="-97895">9306 9036 8548,'-43'71'0,"-11"17"0,-1 0 0,0 1 0,0 1 0,7-13 0,0 2 0,-1 0 0,0 2 0,-1 0 0,-1 1 0,0 1 0,0 0 0,0 1 0,-1 0 0,0 0 0,0 1 0,-1 0 0,1 1 0,0-1 0,-1 0 0,3-3 0,-1 1 0,0 0 0,-1 2 0,-1 1 0,0 0 0,0 0 0,0 0 0,0 1 0,0-1 0,1-1 0,0 0 0,1-2 0,0 0 0,1-2 0,2-2 0,0-1 0,2-2 0,-8 14 0,22-38 0</inkml:trace>
  <inkml:trace contextRef="#ctx0" brushRef="#br80" timeOffset="-78157">7224 12427 10070,'24'-39'0,"29"-45"0,1-1 0,-1 0 0,0-1 0,0 1 0,0 0 0,0 1 0,-1 0 0,0 0 0,0 1 0,-2 1 0,0 1 0,-1 1 0,4-6 0,0 0 0,-1 0 0,0 1 0,-1 0 0,0 1 0,0 1 0,-2 0 0,1 1 0,-2 1 0,0 1 0,0 1 0,-2 0 0,0 2 0,4-7 0,-1 1 0,0 0 0,-2 2 0,0 0 0,0 2 0,-2 0 0,-1 3 0,0 1 0,-2 2 0,-2 2 0,10-16 0,-2 4 0,-2 1 0,-1 3 0,-25 44 0</inkml:trace>
  <inkml:trace contextRef="#ctx0" brushRef="#br81" timeOffset="-78158">9336 8460 9076,'-49'67'0,"-1"3"0,-2 2 0,0 1 0,-1 1 0,-2 2 0,1 0 0,-2 2 0,0 1 0,-1 0 0,-1 2 0,0 0 0,5-8 0,-1 2 0,-2 2 0,-1 2 0,0 1 0,-2 1 0,0 1 0,0 0 0,0-1 0,1 0 0,1-2 0,0-1 0,2-1 0,1-3 0,3-2 0,1-4 0,-13 21 0,2-5 0,3-3 0,2-2 0,1-1 0,0-2 0,0 1 0,-2 1 0,0 1 0,0-1 0,-2 2 0,-1 3 0,-1 0 0,0 0 0,2-3 0,2-3 0,3-5 0,4-6 0,5-7 0,-10 12 0,7-11 0,3-5 0,-3 3-109,-14 18 0,-7 7 0,12-15 1,31-43 108,35-45 0,23-31 0,17-22 0,11-16 0,6-9 0,1-1 0,-4 7 0,-18 24 0,2-3 0,2-2 0,2-3 0,1-2 0,2-2 0,0-1 0,2-2 0,1-2 0,0 0 0,1-2 0,1 0 0,0-1 0,-9 14 0,2-2 0,0-1 0,1-2 0,1 0 0,1-2 0,0-1 0,1 0 0,0-1 0,1 0 0,0-1 0,0 0 0,0 0 0,0 0 0,0 0 0,-1 0 0,0 1 0,0 1 0,-1 0 0,0 1 0,1-2 0,1 0 0,-1-1 0,2 0 0,-1-1 0,0 1 0,0-1 0,0 1 0,0 1 0,-1 0 0,-1 1 0,0 1 0,-2 1 0,-1 2 0,0 2 0,-3 1 0,-45 69 0</inkml:trace>
  <inkml:trace contextRef="#ctx0" brushRef="#br82" timeOffset="-78160">9336 7998 9099,'-14'22'0,"-37"58"0,0 0 0,-1 1 0,0 0 0,0 1 0,0 0 0,-1 0 0,1 1 0,0-1 0,-1 1 0,1-1 0,0 0 0,0 0 0,0-1 0,1 0 0,0-1 0,-1 3 0,-1 0 0,1-1 0,0 1 0,0 0 0,-1 0 0,1-1 0,0 1 0,1-1 0,-1 0 0,0 0 0,1-1 0,0 0 0,0 0 0,1-1 0,0-1 0,0 0 0,0 0 31,-4 7 1,-1 1-1,0-1 1,0 1-1,1 0 1,-1-1 0,1-1-1,1 0 1,0-2-1,1-1 1,1-2-1,1-1 1,1-3 0,2-1-1,1-4-31,-9 16 0,2-4 0,1-3 0,2-3 0,2-2 0,0-1 0,1-1 0,0 0 0,20-32-68</inkml:trace>
  <inkml:trace contextRef="#ctx0" brushRef="#br83" timeOffset="-97903">6503 12690 8752,'7'-10'0,"56"-75"0,-1 0 0,1 1 0,-8 11 0,1-3 0,1 0 0,1-1 0,0-2 0,1 0 0,1-1 0,0-1 0,0 1 0,0-2 0,1 1 0,-1 0 0,0 0 0,0 0 0,-1 1 0,0 0 0,0 1 0,0-2 0,1 1 0,-1-1 0,1 0 0,0-1 0,0 1 0,-1 0 0,0 0 0,0 1 0,-1 1 0,0 0 0,-1 1 0,0 1 0,-2 2 0,0 0-47,7-9 0,0 0 0,-1 1 1,0 1-1,-2 0 0,0 2 1,0 1-1,-2 1 0,0 2 1,-2 0-1,0 2 0,-2 1 47,6-6 0,-58 77 0</inkml:trace>
  <inkml:trace contextRef="#ctx0" brushRef="#br84" timeOffset="-97905">9277 9190 9414,'-7'10'0,"-5"6"0</inkml:trace>
  <inkml:trace contextRef="#ctx0" brushRef="#br85" timeOffset="-97906">9248 9231 9414,'-35'50'0,"-22"32"0,0 1 0,-1 0 0,0 0 0,0 1 0,0-1 0,0 1 0,0-1 0,0 0 0,1 0 0,-1-1 0,2 0 0,1-3 0,-1 1 0,1 0 0,-1 0 0,1 0 0,0 0 0,-1-1 0,1 1 0,0-1 0,0 0 0,0 0 0,1 0 0,-1-1 0,1 0 0,0 0 0,1-1 0,0-1 0,-4 5 0,1 0 0,0 0 0,-1 0 0,1-1 0,0 1 0,1-2 0,-1 1 0,2-2 0,-1 0 0,8-10 0</inkml:trace>
  <inkml:trace contextRef="#ctx0" brushRef="#br86" timeOffset="-105579">6971 12505 9414,'-6'10'0</inkml:trace>
  <inkml:trace contextRef="#ctx0" brushRef="#br87" timeOffset="-78161">6492 12690 10220,'12'-18'0,"38"-61"0,1-1 0,1-1 0,0 1 0,0-1 0,0-1 0,0 0 0,1 1 0,-1-1 0,1 0 0,-1 0 0,1 0 0,-1 0 0,0 1 0,0 0 0,-1 1 0,0 0 0,0 0 0,2-4 0,1-1 0,0 1 0,0-1 0,-1 0 0,1 1 0,-1-1 0,1 1 0,-1 0 0,0 1 0,-1 0 0,0 1 0,-1 0 0,0 1 0,0 1 0,-2 1 0,0 0 0,-1 2 0,5-8 0,0 0 0,-1 0 0,0 1 0,0 1 0,-2 0 0,0 2 0,0 1 0,-2 0 0,-1 3 0,0 0 0,-2 3 0,-1 1 0,-2 2 0,13-22 0,-2 3 0,-2 4 0,-2 2 0,-1 1 0,-28 48 0</inkml:trace>
  <inkml:trace contextRef="#ctx0" brushRef="#br88" timeOffset="-78162">9336 7853 10052,'-24'36'0,"-31"49"0,3-6 0,-1 1 0,0 1 0,0 0 0,-2 2 0,1 0 0,-1 1 0,-1 0 0,1 1 0,-1 0 0,1-1 0,-1 1 0,1-1 0,-1 1 0,1-2 0,1 1 0,-1-2 0,2-1 0,0 0 0,0 0 0,-1 0 0,1 0 0,-1 1 0,1-1 0,-1 0 0,1-1 0,0 1 0,1-1 0,-1-1 0,2-1 0,-1 0 0,1 0 0,1-2 0,0-1 0,-7 12 0,0-1 0,1 0 0,0-1 0,0 0 0,1-1 0,0-2 0,1 0 0,1-2 0,1-1 0,1-1 0,1-3 0,1-1 0,-8 10 0,2-2 0,1-1 0,2-2 0,0-3 0,2-1 0,1-2 0,1-2 0,1-3-164,-6 10 0,3-5 0,2-2 0,1-2 0,-1 0 0,0 2 19</inkml:trace>
  <inkml:trace contextRef="#ctx0" brushRef="#br89" timeOffset="-102959">5913 12953 8315,'7'-12'0</inkml:trace>
  <inkml:trace contextRef="#ctx0" brushRef="#br90" timeOffset="-78163">5933 12923 8315,'32'-48'0,"23"-33"0,0-2 0,2 0 0,-1 0 0,1-1 0,0-1 0,0 1 0,0 0 0,0 0 0,-1 1 0,0 0 0,-3 5 0,0 0 0,1-1 0,0 0 0,0 0 0,0-1 0,0 1 0,0 0 0,0 0 0,0 1 0,-1 0 0,0 0 0,-1 1 0,0 1 0,-1 1 0,-1 1 0,5-6 0,0-1 0,-1 1 0,0 0 0,0 1 0,-1 1 0,-1 0 0,0 2 0,-1 1 0,-1 1 0,-2 1 0,0 2 0,-2 2 0,13-19 0,-3 3 0,-2 2 0,-1 3 0,-1 1 0,-1 1 0,-1 0 0,1 2-18,0-3 0,0 2 1,-2 2-1,0 0 0,0 0 1,1 0-1,0 0 18,2-3 0,1 0 0,1-1 0,-1 1 0,1 0 0,-2 2 0,0 1 96,3-4 1,-25 36-44</inkml:trace>
  <inkml:trace contextRef="#ctx0" brushRef="#br91" timeOffset="-78164">9336 8063 8771,'-39'64'0,"-15"27"0,10-16 0,-1 2 0,-2 1 0,-1 2 0,0 2 0,-1 0 0,-1 2 0,-1 1 0,0 1 0,0 0 0,0 0 0,-1 0 0,1 1 0,-1-1 0,4-5 0,-1 1 0,-1 1 0,0 1 0,0 0 0,-1 1 0,1 0 0,-1 0 0,0 0 0,0 0 0,0 0 0,1 0 0,-1-1 0,1-1 0,1 0 0,0-1 0,-1 1 0,0 0 0,1 0 0,-1 0 0,1-1 0,0 1 0,-1-1 0,2-1 0,-1 0 0,1-1 0,0 0 0,1-2 0,1-1 0,0 0 0,1-2 0,-8 12 0,1 0 0,0 0 0,1-2 0,0-1 0,1-1 0,1-2 0,1-2 0,2-2 0,38-64 0</inkml:trace>
  <inkml:trace contextRef="#ctx0" brushRef="#br92" timeOffset="-78165">6862 12544 9956,'21'-32'0,"34"-49"0,-2 2 0,-1 2 0,-1 1 0,-2 3 0,10-14 0,-2 2 0,-2 2 0,0 1 0,-1 1 0,-1 2 0,-1 0 0,1-1 0,0 1 0,-1-1 0,2-1 0,0-1 0,1-2 0,-2 3 0,3-3 0,1-2 0,1-2 0,1-2 0,0 1 0,0-1 0,-1 2 0,-2 1 0,-1 2 0,-2 4 0,-3 3 0,-4 5 0,-3 5 0,-5 6 71,16-27 0,-9 12 0,-4 6 0,-2 2 0,2-4-71,4-5 0,0 1 0,0-1 0,1-1 0,1-1-164,-4 7 0,2-3 0,0 0 0,0 0 0,0 0 0,-29 48 100</inkml:trace>
  <inkml:trace contextRef="#ctx0" brushRef="#br93" timeOffset="-78166">9336 8449 8467,'-7'10'0,"-42"61"0,-2 2 0,-1 2 0,-2 3 0,-1 2 0,0 1 0,-2 1 0,1 1 0,-1 0 0,0 1 0,0-1 0,4-5 0,-1 1 0,-1 1 0,0 1 0,0 1 0,-1 0 0,0 0 0,0 1 0,1-1 0,-1 1 0,1-2 0,0 0 0,1-1-21,-2 3 0,0 0 0,0 1 0,0-1 1,1 0-1,-1 0 0,1-2 0,1 1 1,0-2-1,1-1 0,0-1 0,2-2 21,-9 12 0,1 0 0,0-1 0,1-2 0,1-1 0,2-2 0,0-3 0,3-3 0,1-2 12,-5 7 1,3-4 0,1-4 0,2-1 0,1-3 0,0 0-13,-2 3 0,2-2 0,46-67 0</inkml:trace>
  <inkml:trace contextRef="#ctx0" brushRef="#br94" timeOffset="-78167">6352 12690 8599,'22'-34'0,"31"-47"0,1-3 0,3-2 0,0-2 0,2-2 0,0 0 0,0-1 0,0 1 0,-1 1 0,-9 14 0,0-2 0,1 0 0,1-1 0,0-1 0,1-1 0,0 0 0,1-1 0,0-1 0,0 0 0,0 0 0,0 0 0,1 0 0,-1-1 0,0 1 0,0 0 0,0 1 0,0 0 0,0-1 0,0 0 0,1-1 0,0 0 0,0 0 0,0 0 0,0-1 0,0 1 0,0 0 0,0 0 0,0 0 0,-1 1 0,0 0 0,-1 1 0,0 0 0,-1 1 0,0 1 0,-1 1 0,3-5 0,0 0 0,-1 1 0,0-1 0,0 2 0,-1 0 0,0 0 0,-1 2 0,-1 0 0,0 1 0,-6 10 0</inkml:trace>
  <inkml:trace contextRef="#ctx0" brushRef="#br95" timeOffset="-78168">9336 7809 8322,'-22'35'0,"-32"48"0,1 1 0,-1 1 0,0 0 0,-1 0 0,1 0 0,0 0 0,0 0 0,0 1 0,0-1 0,0 0 0,1-1 0,0 1 0,1-2 0,-1 0 0,1 0 0,0 0 0,-1 1 0,1 0 0,-1 0 0,0 0 0,1 0 0,-1 1 0,1-1 0,-1 0 0,0 1 0,1-1 0,-1 1 0,1-1 0,0 1 0,0-1 0,0 0 0,0 0 0,0 0 0,1 0 0,-1-1 0,0 3 0,-1 0 0,0 1 0,0-1 0,0 1 0,0 0 0,0 1 0,0-1 0,1 0 0,-1 0 0,1-1 0,0 0 0,0 0 0,0 0 0,1-1 0,0-1 0,1-1 0,0 0 0,1-1 0,0-1 0,1-1 0,34-57 0</inkml:trace>
  <inkml:trace contextRef="#ctx0" brushRef="#br96" timeOffset="-78170">6391 12690 8321,'8'-14'0,"43"-69"0,0-1 0,0 1 0,0-1 0,0 0 0,0-1 0,0 1 0,0 0 0,1 0 0,-2 0 0,1 1 0,0-1 0,-1 2 0,0-1 0,-1 2 0,1-1 0,-2 2 0,0 0 0,0 2 0,-1 0 0,7-12 0,0 0 0,0 1 0,-1 0 0,0 1 0,0 0 0,-1 1 0,0 1 0,-1 1 0,-1 0 0,0 2 0,-2 2 0,0 0 0,-1 3 0,-1 1 0,-1 1 0,10-16 0,-2 3 0,-1 1 0,-1 3 0,-1 1 0,-2 2 0,0 2 0,-2 2 0,0 1 0,-2 1 0,7-10 0,-2 3 0,-2 2 0,-1 3 0,-1 0 0,1 1 0,0-1-22,4-7 0,1 1 1,-1 0-1,-1 1 1,1 2-1,-1 0 22,-46 76 0</inkml:trace>
  <inkml:trace contextRef="#ctx0" brushRef="#br97" timeOffset="-78169">9349 7756 8191,'16'-26'0</inkml:trace>
  <inkml:trace contextRef="#ctx0" brushRef="#br98" timeOffset="-78171">9336 7829 9649,'-2'3'0,"-54"90"0,1 0 0,0 0 0,10-19 0,0 2 0,-1 2 0,-1 1 0,-2 2 0,1 1 0,-2 1 0,0 1 0,0 0 0,-1 2 0,-1-1 0,1 1 0,-1 0 0,0 0 0,5-8 0,-1 2 0,0 0 0,-1 0 0,-1 2 0,1 0 0,-2 0 0,1 0 0,0 1 0,-1 0 0,1 0 0,-1-1 0,1 1 0,0-2 0,0 1 0,1-1 0,-1-1 0,0 2 0,0 0 0,0 1 0,-1-1 0,1 0 0,0 0 0,-1 0 0,1-1 0,1 0 0,-1 0 0,1-1 0,0-1 0,1 0 0,0-2 0,0 0 0,2-1 0,-9 12 0,0 1 0,1-2 0,0 0 0,0-1 0,1-1 0,1-1 0,1-2 0,6-11 0</inkml:trace>
  <inkml:trace contextRef="#ctx0" brushRef="#br99" timeOffset="-102966">6141 12865 9013,'44'-74'0,"-17"27"0</inkml:trace>
  <inkml:trace contextRef="#ctx0" brushRef="#br100" timeOffset="-78173">6244 12690 9013,'50'-85'0,"4"-7"0,-8 12 0,2 0 0,0-2 0,0-1 0,2-1 0,0-1 0,0 0 0,1-1 0,0-1 0,0 0 0,0 0 0,1-1 0,-1 1 0,1-1 0,-1 1 0,0 0 0,0 1 0,-1 0 0,0 0 0,1 0 0,0 0 0,0-1 0,0 0 0,0-1 0,0 1 0,0 0 0,0 0 0,0 0 0,0 1 0,-1 0 0,0 1 0,-1 0 0,0 0 0,0 2 0,-2 0 0,0 2 0,4-6 0,-1 0 0,-1 0 0,1 1 0,-1 1 0,0-1 0,-1 2 0,0 0 0,-1 1 0,-1 2 0,0 0 0,-1 2 0,-2 1 0,0 1 0,-1 2-83,7-14 1,-1 2 0,-1 1 0,-1 2 0,-2 1 0,0 2 0,-2 2 0,-1 2-1,-1 2 1,-2 3 82,-28 52 0</inkml:trace>
  <inkml:trace contextRef="#ctx0" brushRef="#br101" timeOffset="-78174">9190 7002 10076,'-11'17'0,"-40"61"0,-2 3 0,-1 2 0,-2 2 0,0 1 0,0 1 0,-1 1 0,1-1 0,0-1 0,0-1 0,2-1 0,1-2 0,1-3 0,3-3 0,-8 11 0,1-1 0,1-3 0,2-1 0,0-1 0,1-1 0,0 0 0,0-1 0,0 1 0,0 0 0,-1 1 0,-1 1 0,2-3 0,0 2 0,-1 0 0,-1 1 0,1 0 0,-1 0 0,1 0 0,0-1 0,0-1 0,2-1 0,0-2 0,2-1 0,1-3 0,-9 14 0,1-1 0,1-1 0,1-2 0,1-2 0,1-3 0,3-2 0,2-3 0,2-4-197,-9 14 0,5-7 1,2-4-1,0 0 0,-2 3 46,3-5 1,-2 2 0,0 1 0,0 0 0,1-2 0,1-2 346,-3 5 1,-1 2-1,2-4 1,4-7 0,8-14 427,-22 23-624,70-95 0,23-33 0,17-23 0,10-15 0,4-6 0,-3 4 0,-21 32 0,3-5 0,3-3 0,2-4 0,2-2 0,1-3 0,2-2 0,1-1 0,1-1 0,0-1 0,0-1 0,1 1 0,-2 1 0,1 1 0,-7 7 0,2 0 0,0-2 0,0 0 0,1 0 0,1-1 0,-1 0 0,1-1 0,0 0 0,0 0 0,0 0 0,0 0 0,0 0 0,0 1 0,-1 0 0,0 0 0,0 1 0,2-3 0,0 0 0,0 0 0,0-1 0,0 1 0,0-1 0,1 1 0,-2 0 0,1 0 0,-1 1 0,0 1 0,-1 0 0,0 1 0,-2 2 0,0 0 0,0 2 0,5-11 0,0 2 0,0 0 0,-1 1 0,0 1 0,-2 1 0,0 1 0,-1 2 0,-1 1 0,-2 1 0,0 2 0,-1 2 0,-23 33 0</inkml:trace>
  <inkml:trace contextRef="#ctx0" brushRef="#br102" timeOffset="-78176">9394 7609 8191,'-12'21'0,"-34"61"0,-1 1 0,0 0 0,0 1 0,-1-1 0,1 1 0,-1 0 0,0 1 0,0-1 0,-1 1 0,1 0 0,0-1 0,0 1 0,-1-1 0,1 1 0,0-1 0,0 0 0,0 1 0,-1 0 0,1-1 0,0 1 0,-1 0 0,1 0 0,-1 0 0,0 0 0,1 0 0,-1 0 0,0 0 0,1 0 0,-1 0 0,0 0 0,0 1 0,-1-1 0,1 1 0,0-1 0,-1 1 0,1 0 0,0-2 0,0 2 0,-1 0 0,-1 1 0,0 1 0,0 0 0,0 1 0,-1-1 0,1 1 0,0-1 0,0-1 0,0 0 0,1-1 0,0 0 0,1-3 0,1 0 0,1-2 0,1-2 0,1-2 0,1-2 0,1-2 0,-9 17 0,12-21 0</inkml:trace>
  <inkml:trace contextRef="#ctx0" brushRef="#br103" timeOffset="-102970">6634 12690 9197,'16'-25'0</inkml:trace>
  <inkml:trace contextRef="#ctx0" brushRef="#br104" timeOffset="-78177">6652 12661 9197,'21'-32'0,"31"-50"0,0-1 0,0 1 0,0 0 0,-1 1 0,1 1 0,0-3 0,1 0 0,0 0 0,0-1 0,0 0 0,1 0 0,-1 1 0,1-1 0,-1 0 0,0 1 0,0-1 0,0 1 0,0 1 0,0 0 0,-1 0 0,0 1 0,-1 1 0,0 0 0,-1 1 0,0 1 0,0 1 0,-2 1 0,10-13 0,-1 0 0,-1 0 0,1 1 0,-1 1 0,-1 1 0,0 0 0,0 1 0,-1 1 0,-1 2 0,-1 0 0,-1 2 0,0 2 0,-1 0 0,-2 3 0,0 0 0,10-15 0,-1 1 0,-2 2 0,0 2 0,-2 2 0,-2 2 0,-31 50 0</inkml:trace>
  <inkml:trace contextRef="#ctx0" brushRef="#br105" timeOffset="-78178">9336 8544 10220,'-24'38'0,"-30"48"0,1-1 0,0 1 0,3-6 0,-1 0 0,0 2 0,0 0 0,-1 1 0,0 0 0,-1 1 0,0 0 0,0 1 0,0 0 0,-1 1 0,0 0 0,0 0 0,0 0 0,0 1 0,0 0 0,0-1 0,0 1 0,3-5 0,-1 1 0,0 1 0,0 0 0,0 1 0,-1-1 0,1 2 0,-1-1 0,0 0 0,0 1 0,1-1 0,-1 1 0,0-1 0,1 0 0,-1 0 0,1 0 0,0-1 0,1-1 0,-1 0 0,1 0 0,-2 4 0,0-1 0,-1 1 0,1 0 0,-1-1 0,15-21 0</inkml:trace>
  <inkml:trace contextRef="#ctx0" brushRef="#br106" timeOffset="-78179">6621 12690 8532,'2'-2'0,"48"-84"0,0 0 0,0-1 0,-1 1 0,1 1 0,0-1 0,-1 1 0,0 1 0,-1 0 0,2-3 0,0 1 0,0-1 0,1 0 0,-1-1 0,1 1 0,-1-1 0,1 1 0,-1-1 0,0 1 0,1-1 0,-1 1 0,0 0 0,0 0 0,0 0 0,0 0 0,0 1 0,-1 0 0,0 1 0,0-1 0,0 2 0,-1-1 0,0 2 0,0 0 0,-1 0 0,0 1 0,5-9 0,0 0 0,0 1 0,-1-1 0,1 1 0,-1 0 0,0 0 0,0 1 0,0 0 0,-1 1 0,0 1 0,-1 0 0,0 1 0,0 0 0,-1 2 0,-1 0 0,0 1 0,-1 2 0,-1 0 0,-8 16 0</inkml:trace>
  <inkml:trace contextRef="#ctx0" brushRef="#br107" timeOffset="-78180">9365 7545 9312,'-39'61'0,"-15"23"0,3-4 0,-1 1 0,-1 1 0,1 1 0,-2 0 0,1 0 0,-1 1 0,0 0 0,0 0 0,0 0 0,0 1 0,0-1 0,0 0 0,0-1 0,0 1 0,0-2 0,1 1 0,0-2 0,-1 2 0,0 1 0,0-1 0,0 0 0,0 0 0,0 0 0,0 0 0,0 0 0,1-1 0,-1 0 0,1-1 0,0-1 0,1 0 0,0 0 0,0-2 0,1 0 0,1-2-35,-8 12 0,0-1 0,1 0 0,0-1 0,0-1 0,1-1 1,1-1-1,0-1 0,0-1 0,2 0 0,0-2 0,0-1 1,2-1 34,-6 8 0,0 0 0,1-2 0,1-1 0,0-1 0,2-2 0,0-1 0,2-3 0,2-2 0,1-3-112,-11 17 1,4-6 0,2-3 0,0-2-1,0 1 1,-3 3 111,29-41 0</inkml:trace>
  <inkml:trace contextRef="#ctx0" brushRef="#br108" timeOffset="52945">5662 12958 10213,'1'-1'1,"63"-98"5,-6 6-6,-13 20 0,1-1 0,1-3 0,1 0 0,2-3 0,0 0 0,0-2 0,2-1 0,0 0 0,1-2 0,0 0 0,0 0 0,1-1 0,0 0 0,0-1 0,0 1 0,0 0 0,0 0 0,-4 6 0,1 0 0,0-2 0,1 0 0,0 0 0,1-2 0,-1 1 0,1-1 0,1 0 0,-1 0 0,0 0 0,1 0 0,-1-1 0,1 1 0,-1 0 0,0 0 0,0 1 0,-1 0 0,1 0 0,-1 1 0,-1 0 0,4-4 0,0-1 0,-1 1 0,1-1 0,0 1 0,-1-1 0,1 1 0,-1 0 0,0 0 0,0 0 0,0 1 0,-1 1 0,0 0 0,0 0 0,-1 2 0,0 0 0,-1 1 0,0 0 0,-1 2 0,5-8 0,1 0 0,-2 1 0,1 0 0,-1 0 0,0 2 0,0 0 0,-2 1 0,-33 53 0</inkml:trace>
  <inkml:trace contextRef="#ctx0" brushRef="#br109" timeOffset="-78182">9394 7646 9325,'-13'22'0</inkml:trace>
  <inkml:trace contextRef="#ctx0" brushRef="#br110" timeOffset="-78183">9365 7695 9325,'-2'3'0,"-48"80"0,0 0 0,1 1 0,-2-1 0,1 2 0,-1-1 0,1 0 0,-1 1 0,0 0 0,0-1 0,0 1 0,0-1 0,0 1 0,0-1 0,0 0 0,0 0 0,1 0 0,-1-1 0,1 0 0,0-1 0,0 0 0,1-1 0,-3 4 0,1-1 0,0 0 0,0 1 0,-1-1 0,1 0 0,0-1 0,0 1 0,0-1 0,1 0 0,-1-1 0,1 0 0,0 0 0,0-2 0,1 1 0,0-2 0,0 0 0,1 0 0,1-2 0,-1 0 0,-6 12 0,-1-1 0,1-1 0,0 0 0,1-1 0,0-1 0,1 0 0,0-2 0,0 0 0,1-1 0,1-1 0,0-1 0,1 0 0,0-2 0,1 0-90,-8 12 1,1-1-1,3-6 7</inkml:trace>
  <inkml:trace contextRef="#ctx0" brushRef="#br111" timeOffset="-78186">5990 12923 8475,'7'-13'0,"42"-70"0,-1-1 0,0 1 0,0-1 0,0 1 0,1-1 0,-1 0 0,1-1 0,1-1 0,-1 0 0,-2 6 0,0-2 0,1-1 0,0 0 0,0-1 0,1 0 0,0 0 0,-1 0 0,1 0 0,-1 0 0,1 1 0,-2 1 0,1 1 0,-2 1 0,0 1 0,0 1 0,6-11 0,0 0 0,0 0 0,0 1 0,-1 2 0,0 0 0,-1 2 0,-1 1 0,-1 2 0,-1 1 0,-1 2 0,-1 3 0,7-12 0,-3 3 0,-1 3 0,-1 1 0,-1 3 0,-1 0 0,0 1 0,0 1 0,2-3 0,-1 2 0,0 1 0,-1 1 0,0 0 0,0 0 0,1-1-41,2-4 1,1 0-1,0-1 1,-1 0-1,1 1 1,-1 1-1,-1 2 41,3-4 0,0-1 0,0 1 0,-2 3 0,-1 4 0,-3 6 327,27-39 1,-4 10 0,-64 93-307</inkml:trace>
  <inkml:trace contextRef="#ctx0" brushRef="#br112" timeOffset="-78185">9328 7375 9722,'-23'62'222,"-14"23"-222,8-23 0,-6 9 0,-6 7 0,-4 6 0,-3 6 0,-3 2 0,0 3 0,-2 1 0,2-2 0,9-17 0,-1 3 0,-2 1 0,0 1 0,-1 2 0,-2 2 0,1 0 0,-2 2 0,0 0 0,0 1 0,0 0 0,-1 0 0,0 0 0,1-1 0,2-4 0,0 1 0,-1 0 0,0 2 0,-1-1 0,0 1 0,0 1 0,-1 0 0,1-1 0,-1 1 0,1-1 0,0 1 0,0-2 0,0 1 0,0-2 0,1 0 0,-1 2 0,0-1 0,0 1 0,0 0 0,0-1 0,0 0 0,0 0 0,0-1 0,1 0 0,0 0 0,0-2 0,1 0 0,0-2 0,1 0 0,1-1 0,-5 6 0,1 1 0,0-1 0,0-1 0,1-1 0,1-1 0,19-35 0</inkml:trace>
  <inkml:trace contextRef="#ctx0" brushRef="#br113" timeOffset="-102974">6394 12690 9367,'42'-69'0,"6"-11"0,0 0 0,-1 1 0,0 1 0,0 0 0,1-1 0,-1-1 0,1-2 0,2-2 0,1-2 0,-1 0 0,0 0 0,-1 3 0,-2 3 0,-3 5 0,-3 6 0,-5 7 127,9-13 0,-8 12 1,-1 4-1,3-6-127,10-16 0,2-3 0,1-1 0,-2 0 0,-1 1 0,0 0 0,-1-1 0,0 3 0,-4 4 0,0 0 0,-1 2 0,-4 7 0,5-6 0,-3 4 0,-25 39-492,-47 69 0,-25 41 441,15-20 0,-6 13 0,-5 8 0,-4 5 1,-1 4-1,-1-1 51,10-16 0,-2 4 0,-1 2 0,-2 1 0,0 2 0,-1 1 0,0 0 0,-1 0 0,2-1 0,2-5 0,0 1 0,0 1 0,-1 0 0,1 0 0,-1 0 0,1 0 0,0-2 0,1 0 0,0-1 0,-6 10 0,0 0 0,1-1 0,0-1 0,1-1 0,1-2 0,2-1 0,1-3 0,-5 7 0,3-3 0,1-1 0,1-3 0,15-21 0</inkml:trace>
  <inkml:trace contextRef="#ctx0" brushRef="#br114" timeOffset="-105617">5976 12923 9175,'33'-51'0,"20"-30"0,0 0 0,1-1 0,0 0 0,-1 1 0,1-1 0,-1 2 0,-2 2 0,1-1 0,1 0 0,0-1 0,0 1 0,0-1 0,0-1 0,0 1 0,1 1 0,-1-1 0,-1 1 0,1 0 0,-1 1 0,-1 1 0,5-7 0,0 0 0,0 0 0,0 0 0,-1 1 0,0 0 0,0 1 0,-1 0 0,0 2 0,-1 0 0,-1 1 0,0 2 0,3-6 0,0 1 0,1-1 0,-2 1 0,0 1 0,-1 3 0,-2 2 0,-2 3 0,-3 4 0,-2 4-113,9-13 0,-5 7 0,-3 5 0,0-1 0,2-3 113,8-11 0,2-4 0,0-1 0,-2 3 0,-4 7 0,-6 6 0,-3 6 0,-2 1 0,0 0 327,20-28 1,0 0 0,-19 28 655,-26 40-938,-30 45 0,-25 38 0,-17 25 0,-11 16 0,-2 5 1,3-8-46,23-32 0,-2 3 0,-2 3 0,-1 2 0,-2 2 0,-2 2 0,0 1 0,-1 3 0,-1 0 0,-1 1 0,0 1 0,0 0 0,8-12 0,-1 2 0,-1 1 0,-1 0 0,0 2 0,0 1 0,-2 0 0,1 2 0,-1-1 0,-1 2 0,1-1 0,-1 1 0,0 1 0,0-1 0,0 0 0,1 0 0,-1 0 0,1 0 0,-1 1 0,0 0 0,0 1 0,-1 0 0,0 0 0,0 1 0,0 0 0,-1 0 0,1 0 0,0 0 0,1 0 0,-1-1 0,1 0 0,0-1 0,1 0 0,0-1 0,1 0-40,-2 2 1,0 1 0,0-1 0,1 0 0,-1 0 0,1-1-1,22-34 17</inkml:trace>
  <inkml:trace contextRef="#ctx0" brushRef="#br115" timeOffset="52943">5830 12953 8672,'14'-24'0,"34"-62"0,0-1 0,0 1 0,0 1 0,0 0 0,-1 0 0,-1 2 0,1 0 0,-1 1 0,-1 1 0,-1 2 0,7-11 0,-2 0 0,1 2 0,-1 0 0,-1 1 0,0 2 0,0-1 0,-1 2 0,-1 1 0,0 1 0,0 0 0,-1 1 0,0 2-49,5-11 1,-1 1 0,1 0 0,-2 2 0,0 1 0,-1 2 0,-1 1 0,0 2 0,-2 2 0,-1 3 48,5-10 0,0 2 0,-3 3 0,0 2 0,-1 3 0,-2 2 0,-1 3 0,2-4 0,-1 5 0,-2 2 0,0 0 0,1-3 0,6-11 0,2-3 0,0-1 0,-3 3 0,-2 4 123,-3 5 1,-3 4 0,-1 2-1,0 0-123,23-32 0,-1 2 0,-38 43 0,-45 54 0,-15 39 0,-13 38 0,-10 19 0,-2 1 0,20-34 0,-3 4 0,-2 4 0,-2 3 0,-2 3 0,-2 2 0,0 1 0,-1 1 0,0-1 0,6-8 0,-1 2 0,-1 2 0,-1 0 0,0 2 0,-1 0 0,-1 1 0,0 0 0,1 1 0,-1-1 0,2-1 0,-1-1 0,2 0 0,-1 1 0,0-1 0,0 1 0,0-1 0,0 1 0,0-1 0,1 0 0,0-1 0,0 0 0,1-1 0,1 0 0,-6 7 0,0 0 0,0 0 0,1-1 0,0 0 0,1-1 0,1-2 0,2-2 0,1-2 0,1-3-83,-12 20 1,3-4 0,2-3 0,1-2-1,2-3 1,1-2 82,1-1 0,1-3 0,2-2 0,1-1 0,-1 1 0,-1 0 0,1 0 0,-1 1 0,2-2 0,9-15 197</inkml:trace>
  <inkml:trace contextRef="#ctx0" brushRef="#br116" timeOffset="52944">5156 12987 8485,'-36'53'163</inkml:trace>
  <inkml:trace contextRef="#ctx0" brushRef="#br117" timeOffset="-78187">5072 13016 9576,'21'-36'0,"20"-33"0,3-4 0,2-5 0,3-2 0,1-4 0,3-2 0,0-2 0,2-2 0,1 0 0,-1-2 0,1 0 0,-11 18 0,2-2 0,0-1 0,1-2 0,1-2 0,0 0 0,2-1 0,0-2 0,0 0 0,1-1 0,0 0 0,1-1 0,0-1 0,0 1 0,0-1 0,0 1 0,0-1 0,0 1 0,-1 0 0,-1 3 0,0 0 0,1-1 0,-1 0 0,1-1 0,1-1 0,-1 1 0,1-1 0,0 0 0,0 0 0,0 0 0,0-1 0,0 1 0,0 0 0,0 1 0,-1-1 0,1 1 0,-1 1 0,0 0 0,-1 0 0,0 1 0,3-3 0,-1-1 0,1 0 0,-1 1 0,1-1 0,-1 1 0,0 0 0,1 0 0,-1 0 0,-1 1 0,1 1 0,-1 0 0,0 0 0,-1 2 0,0-1 0,0 2 0,-1 1 0,-1 0 0,0 2 0,5-8 0,-1 1 0,0 0 0,0 1 0,-1 0 0,-36 59 0</inkml:trace>
  <inkml:trace contextRef="#ctx0" brushRef="#br118" timeOffset="-78188">9131 6802 10508,'-23'37'0,"-30"45"0,1 1 0,-1 0 0,0 1 0,0-1 0,0 0 0,0-1 0,1 1 0,-1-1 0,1 0 0,0-1 0,1 0 0,-1 0 0,2-2-52,-4 6 1,0-1 0,0 0 0,0 0 0,1-1 0,0 1 0,0-2 0,0 0 0,1-1-1,0 0 1,1-2 0,1 0 0,0-2 0,1 0 51,-4 6 0,0-1 0,1 0 0,0-2 0,1 0 0,1-2 0,0-1 0,2-1 0,0-2 0,1-1 0,1-2-141,-11 18 1,1-3-1,2-1 1,2-4-1,0-1 1,2-2-1,1-1 105,-7 10 0,2-1 0,2-4 0,1-2 1,2-3 35,0 1 0,1-4 0,2-2 0,1-2 0,-10 16 0,1-2 0,10-15 0,-9 7 0,79-118 0,36-54 0,9-12 0,-29 44 0,4-6 0,4-5 0,2-5 0,3-2 0,0-2 0,1 0 0,0 0 0,-8 12 0,1-1 0,0-1 0,2-2 0,0-1 0,1 0 0,0-1 0,0 1 0,0-1 0,0 1 0,-1 1 0,0 1 0,1-2 0,0 1 0,0-1 0,0 1 0,0 0 0,0 0 0,-1 1 0,0 1 0,-1 0 0,0 2 0,4-7 0,0 0 0,0 0 0,-1 1 0,-1 2 0,0 1 0,-1 1 0,-2 3 0,-1 2 0,9-13 0,-3 5 0,-1 2 0,-1 2 0,0-1 0,1-1-73,2-2 0,1-1 0,0 0 0,0 1 0,-3 3 0,-2 4 73,5-7 0,-3 6 0,0 2 0,2-5 160,0-1 0,-3 5-20</inkml:trace>
  <inkml:trace contextRef="#ctx0" brushRef="#br119" timeOffset="-78189">9277 7141 8992,'-3'5'0,"-37"65"0,-2 3 0,-2 3 0,-1 3 0,-2 2 0,-1 1 0,-1 2 0,-1 1 0,0 0 0,7-11 0,-2 2 0,-1 2 0,-1 0 0,0 2 0,-1 1 0,-1 1 0,0 0 0,-1 1 0,0 1 0,0-1 0,0 1 0,0 0 0,0-1 0,0 0 0,0 2 0,0-1 0,-2 2 0,1 0 0,0 0 0,-1 0 0,0 1 0,0-1 0,1 1 0,-1-1 0,0 0 0,1-1 0,0-1 0,1 0 0,-2 2 0,1-1 0,-1 1 0,0 0 0,0-1 0,0 1 0,1-2 0,0 1 0,0-2 0,1-1 0,0 0 0,1-2 0,1-1 0,1-1 0,-4 5 0,1 0 0,0-2 0,0 0 0,2-1 0,0-2 0,0-1 0,2-2 0,1-2 0,1-1 0,1-2 0,-10 15 0,2-3 0,2-2 0,0-3 0,3-2 0,0-2 0,2-2-79,-5 9 1,26-44 41</inkml:trace>
  <inkml:trace contextRef="#ctx0" brushRef="#br120" timeOffset="-78191">5758 12953 8600,'38'-65'0,"12"-19"0,1-1 0,0 0 0,-5 8 0,1-1 0,0-1 0,2-2 0,0-1 0,1-1 0,1 0 0,0-2 0,1 0 0,-1 0 0,1 0 0,0 0 0,-1 0 0,1 0 0,-1 2 0,-2 2 0,0 1 0,1-2 0,-1 1 0,1-1 0,1 1 0,-1-1 0,0 0 0,0 0 0,0 1 0,0 0 0,0 1 0,-1 0 0,0 0 0,-1 2 0,0 0 0,6-10 0,0 1 0,0 0 0,-1 1 0,0 0 0,0 1 0,-1 0 0,0 1 0,0 1 0,-1 0 0,-1 2 0,0 0 0,-1 1 0,3-3 0,-1 0 0,0 0 0,0 1 0,-1 1 0,-1 2 0,0 0 0,-2 2 0,0 2 0,-2 2 0,-1 3 0,9-14 0,-3 4 0,-2 3 0,0 2 0,-2 1 0,1 0 0,0-1-69,5-7 1,0 1 0,-1 0 0,0 1 0,-23 36 31</inkml:trace>
  <inkml:trace contextRef="#ctx0" brushRef="#br121" timeOffset="52942">9277 7155 9888,'-3'5'0,"-48"69"0,-1 2 0,-1 1 0,-1 2 0,0 0 0,-2 2 0,1 0 0,-1 1 0,-1 1 0,1 0 0,-1 0 0,5-5 0,-1 0 0,-1 2 0,-1 1 0,0 1 0,0 0 0,0 1 0,-1 0 0,0 1 0,0-1 0,-1 1 0,1 0 0,0-1 0,1 0 0,-1 0 0,1-1 0,1-1 0,-1 0 0,0 1 0,1-1 0,-1 1 0,0-1 0,0 1 0,1-1 0,-1 0 0,1 0 0,0-1 0,0 0 0,1-1 0,1 0 0,-1-1 0,2-1 0,-7 10 0,1-1 0,-1 0 0,1-1 0,1 0 0,0 0 0,0-1 0,1-2 0,1 0 0,1-1 0,0-2 0,2-1 0,0-2 0,-2 6 0,0-2 0,1 0 0,1-2 0,1-1 0,1-2 0,1-2 0,1-1 0,2-2 0,0-3-164,-10 18 0,2-5 0,2-3 0,2-1 0,0-2 0,1 1 155,32-51 6</inkml:trace>
  <inkml:trace contextRef="#ctx0" brushRef="#br122" timeOffset="52941">5345 12958 8862,'23'-39'0,"22"-35"0,0-3 0,2-2 0,1-1 0,1-2 0,1-1 0,0-1 0,1-1 0,0-1 0,1-1 0,-1 1 0,1-1 0,-1 1 0,0 0 0,-3 6 0,0-1 0,1 0 0,0-1 0,1-1 0,-1 0 0,1-1 0,0 1 0,0-1 0,-1 1 0,1 0 0,-1 1 0,-1 0 0,1 1 0,-1 1 0,-1 1 0,6-9 0,-1 0 0,0 0 0,1 1 0,-2 1 0,1 0 0,-1 1 0,-1 0 0,0 1 0,0 1 0,-1 1 0,0 1 0,-1 1 0,2-3 0,-1 1 0,0 0 0,0 1 0,-1 0 0,0 2 0,-1 2 0,-1 0 0,-2 3 0,0 2 0,-2 2-96,9-14 0,-3 5 0,-1 2 1,-1 2-1,-1 1 0,0 1 0,0-1 96,4-7 0,0 1 0,0 0 0,-1 1 0,1 0 0,-1 0 0,1-1 0,-1 0 0,1 0 0,0 0 0,-2 1 0,0 3 196,5-10 1,1 0-1,-13 21-42</inkml:trace>
  <inkml:trace contextRef="#ctx0" brushRef="#br123" timeOffset="52940">9112 6791 9594,'-47'80'0,"-3"5"0,-3 4 0,-1 3 0,-2 1 0,1 0 0,11-20 0,0 1 0,-1 2 0,-2 2 0,0 1 0,-1 2 0,-1 0 0,-1 1 0,0 2 0,0-1 0,-1 2 0,-1 0 0,1 0 0,3-7 0,0 1 0,-1 2 0,-1 0 0,0 1 0,0 0 0,-1 1 0,-1 1 0,1-1 0,-1 1 0,0 1 0,0-1 0,0 0 0,0 1 0,1-1 0,-1 0 0,2-3 0,0 0 0,-1 1 0,1 0 0,-1 1 0,0-1 0,0 1 0,0-1 0,1 1 0,-1-1 0,0 1 0,0-1 0,1 0 0,-1 0 0,1 0 0,0-1 0,0 0 0,0 2 0,-1 1 0,0-1 0,0 0 0,0 1 0,0-1 0,0 0 0,1 0 0,-1 0 0,2-1 0,-1-1 0,1 0 0,1-1 0,0-1 0,0-1 0,2-1-82,-9 12 0,2 0 0,-1-1 0,1 0 0,0-1 0,2-1 0,28-48 44</inkml:trace>
  <inkml:trace contextRef="#ctx0" brushRef="#br124" timeOffset="52939">5494 12958 10456,'45'-77'0,"3"-4"0,0 1 0,0 0 0,2-4 0,0 0 0,0-1 0,0 1 0,0-1 0,0 1 0,-1 0 0,1 1 0,-1 1 0,-1 0 0,0 2 0,0 0 0,-2 2 0,7-10 0,0-1 0,-1 2 0,0 1 0,-1 1 0,-1 1 0,-1 2 0,-1 3 0,-1 1 0,-2 3 42,4-6 1,-2 2 0,-1 3-1,-2 2 1,-1 2 0,0 2-1,-1 0-42,8-12 0,-2 4 0,-1 1 0,0 1 0,0-1-197,-1 1 0,0 1 1,0 1-1,0-1 0,0 0 0,1-2 0,1-2 1,0 1-1,-2 3 0,-3 8 124,12-20 1,-3 8-1,-22 48 73,-37 98 0,-15-11 0,-14 16 0,-11 12 0,-4 8 0,-2 1 0,2-3 0,10-14 0,-2 2 0,-1 1 0,-1 1 0,0 2 0,-2 1 0,0 0 0,-2 2 0,5-7 0,-2 1 0,-1 2 0,0 1 0,-2 1 0,1 0 0,0 0 0,-1-1 0,1 0 0,1-2-40,-3 5 0,0 0 0,0 0 0,0-1 1,1 0-1,-1-1 0,2 0 0,0-2 0,0-1 40,1 0 0,0 0 0,0-1 0,1-2 0,1 0 0,0-1 0,1-1 0,0-1-3,-9 15 0,1-1 0,1-1 0,1-3 0,0-1 0,2-3 3,-1-2 0,1-3 0,22-34 0</inkml:trace>
  <inkml:trace contextRef="#ctx0" brushRef="#br125" timeOffset="52937">5445 12958 9595,'43'-82'0,"3"-8"0,1-1 0,0 0 0,-5 10 0,0 0 0,2-3 0,0-1 0,1-2 0,1 0 0,1-2 0,-1 0 0,2-1 0,-1 0 0,1 0 0,-1 0 0,1 0 0,-1 1 0,-4 7 0,1 0 0,0-1 0,1 0 0,-1-1 0,1 0 0,0 0 0,1 0 0,-1 0 0,0 0 0,0 0 0,-1 1 0,1 0 0,-1 1 0,0 1 0,-1 0 0,4-5 0,-1 0 0,0 0 0,1 1 0,-1-1 0,0 1 0,-1 1 0,1 0 0,-1 2 0,-1 0 0,0 1 0,0 1 0,-2 1 0,0 2-54,8-15 1,0 1 0,-1 1 0,-1 1 0,-1 2 0,0 1 0,-2 3 0,0 2 0,-2 2 0,-2 3 53,11-17 0,-3 4 0,-1 3 0,-2 3 0,-1 3 0,-2 2-175,0 2 1,-2 4-1,-2 1 1,1 1-1,0-1 175,0 0 0,0 0 0,0-1 0,-1 2 0,1 0 237,7-14 0,0 1 0,-2 2 0,-17 33-237</inkml:trace>
  <inkml:trace contextRef="#ctx0" brushRef="#br126" timeOffset="-78195">8927 6472 9139,'-30'46'0,"-26"40"0,-2 3 0,1 0 0,10-17 0,-2 4 0,-1 3 0,-2 2 0,-2 3 0,-1 1 0,0 2 0,-2 1 0,0 1 0,-1 1 0,8-14 0,0 1 0,-1 1 0,-2 2 0,1 0 0,-2 2 0,0 0 0,-1 1 0,0 0 0,0 1 0,-1 0 0,1 0 0,-1 0 0,0 1 0,4-6 0,-1 1 0,-1 0 0,0 2 0,0-1 0,-1 1 0,0 1 0,0-1 0,0 1 0,1-1 0,-1 0 0,0 0 0,1 0 0,0-1 0,0-1 0,1 0 0,0 1 0,0 0 0,-1-1 0,1 1 0,0 0 0,0-1 0,0 0 0,1 0 0,-1-1 0,2-1 0,-1 0 0,1-1 0,1-1 0,0-1 0,1-1-87,-10 13 1,1 1 0,0-2 0,0 0 0,1-1 0,0-2 0,2-1 0,1-2-1,2-2 1,1-2 0,1-3 86,-7 14 0,1-4 0,1-2 0,3-3 0,2-2 0,2-4 0,2-2 0,-11 20 0,4-7 0,3-2 0,43-70 33</inkml:trace>
  <inkml:trace contextRef="#ctx0" brushRef="#br127" timeOffset="77804">4666 12953 9290,'25'-40'0,"26"-42"0,2-2 0,0-2 0,2-1 0,-1 0 0,0 1 0,-8 13 0,0-1 0,1-2 0,1 0 0,0-1 0,2-2 0,-1 0 0,2-2 0,0 0 0,1-2 0,1-1 0,0-1 0,1-2 0,1-1 0,1-1 0,0-1 0,-9 15 0,1-1 0,1-3 0,1-1 0,1-2 0,1-1 0,0-2 0,1 0 0,1-1 0,0-1 0,0-1 0,1 0 0,0 1 0,-1-1 0,1 0 0,-1 1 0,0 0 0,0 1 0,-1 1 0,0 1 0,-2 1 0,0 2 0,-1 1 0,-1 2 0,-1 1 0,8-12 0,-1 1 0,-1 2 0,-1 1 0,-1 2 0,0 1 0,-1 1 0,0 1 0,-1 0 0,1 0 0,-1 0 0,0 0 0,1 0 0,0-1 0,1-1 0,1-1 0,0-1 0,-1 2 0,1-2 0,1-2 0,1-1 0,1-2 0,0 0 0,1-1 0,0 0 0,-1 1 0,0 0 0,0 2 0,-2 1 0,-1 2 0,-1 2 0,-1 3 0,-9 13 0</inkml:trace>
  <inkml:trace contextRef="#ctx0" brushRef="#br128" timeOffset="-78198">8984 6645 8693,'-32'51'0,"-17"28"0,-1 2 0,0 0 0,-1 1 0,-1 1 0,1 0 0,-2 1 0,1 0 0,0 1 0,-1-1 0,0 1 0,0-1 0,0 1 0,1-1 0,-1 0 0,1-1 0,0 1 0,-1-1 0,0 2 0,0-1 0,-1 1 0,1 0 0,-1 0 0,0 1 0,1-1 0,-1 0 0,0 0 0,0 0 0,1-1 0,0 1 0,0-1 0,0-1 0,1 0 0,0-1 0,0 0 0,1 1 0,-1-1 0,0 0 0,1 0 0,-1 0 0,1-1 0,0 1 0,0-1 0,0-1 0,1 0 0,0 0 0,0-1 0,1-1 0,0 0 0,0-2 0,1 0 0,1-1 0,-6 9 0,-1 0 0,2-1 0,-1-1 0,1 0 0,0-1 0,1-1 0,1-1 0,0-1 0,1-1 0,1-2 0,1-1 0,1-2 0,1-1-56,-9 15 0,1-2 0,0-2 1,2-2-1,2-1 0,1-4 1,2-1-1,1-3 0,3-3 56,-11 18 0,3-5 0,49-80 0</inkml:trace>
  <inkml:trace contextRef="#ctx0" brushRef="#br129" timeOffset="-78200">5022 12953 10158,'21'-35'0,"23"-41"0,2-2 0,1-2 0,1-2 0,1-1 0,0-1 0,1-1 0,0-1 0,1 0 0,0-1 0,0 0 0,0 1 0,-1-1 0,-2 6 0,1-1 0,-1-1 0,1 0 0,0-1 0,1 0 0,0 0 0,-1-1 0,1 0 0,1 0 0,-1 0 0,0 0 0,0 0 0,1 1 0,-1-1 0,0 1 0,0-1 0,1 0 0,0 0 0,0 0 0,0-1 0,1 0 0,-1 1 0,0-1 0,1 1 0,-1 0 0,-1 1 0,1 0 0,-1 0 0,0 2 0,0 0 0,-1 1-42,3-4 0,-1 0 1,1 0-1,-1 1 0,0 0 1,0 1-1,0 0 1,-1 1-1,-1 1 0,0 1 1,0 2-1,-2 0 0,0 2 1,-1 2 41,6-10 0,0 1 0,-1 1 0,-1 2 0,-1 2 0,-1 1 0,0 1 0,-2 2 0,0 2 0,-1 1-141,5-9 1,0 2-1,-2 2 1,-1 2-1,-1 2 1,0 1-1,-2 1 61,8-12 0,-1 2 0,-26 41 40</inkml:trace>
  <inkml:trace contextRef="#ctx0" brushRef="#br130" timeOffset="-78199">8959 6645 8982,'-20'36'0,"-31"52"0,-1 1 0,-1 1 0,1-1 0,0-1 0,1-2 0,4-7 0,0 0 0,0-1 0,-1 1 0,1-1 0,-2 1 0,1 1 0,-1 0 0,-1 2 0,0 0 0,-1 2 0,-1 2 0,6-10 0,-1 2 0,-1 1 0,0 1 0,-2 1 0,1 1 0,-1 0 0,0 1 0,-1 1 0,1-1 0,0 0 0,-1 0 0,2 0 0,-1-1 0,1-2 0,0 0 0,-4 7 0,0 0 0,1 0 0,-1 0 0,0-1 0,0 0 0,1 0 0,0 0 0,0-2 0,0 1 0,1-2 0,1 0 0,0-1 0,1-1-66,-3 4 0,1-1 0,0 0 0,0 0 0,0-1 0,2-1 1,-1-1-1,2-2 0,0 0 0,2-2 0,0-2 0,2-2 66,-8 13 0,0-1 0,2-3 0,2-1 0,0-3 0,2-2 0,1-2 0,2-3 0,-9 15 0,3-5 0,2-3 0,1 0 0,-1 1 31,0 2 0,-1 2 0,2-1 1,0-2-1,19-33-31</inkml:trace>
  <inkml:trace contextRef="#ctx0" brushRef="#br131" timeOffset="-105635">5077 13040 9595,'21'-39'0,"24"-44"0,3-4 0,0-2 0,2-3 0,1 0 0,0 0 0,-8 13 0,2-3 0,1-1 0,2-2 0,0-1 0,0-2 0,2 0 0,-1-1 0,1-1 0,0 0 0,1 0 0,-1 1 0,0 0 0,-5 8 0,1-1 0,0-1 0,1 0 0,-1 0 0,1 0 0,0-1 0,1 0 0,-1 1 0,0-1 0,-1 1 0,1 1 0,-1 0 0,-1 1 0,1 1 0,2-7 0,1 1 0,-1 0 0,0 0 0,0 1 0,0 0 0,0 0 0,-1 2 0,-1 0 0,0 2 0,-1 0 0,-1 3 0,0 0-23,9-15 1,-1 0 0,-1 2-1,0 1 1,-2 2 0,0 2-1,-3 3 1,-1 3 0,-2 3 22,4-5 0,-3 3 0,-2 4 0,-2 2 0,0 2 0,0 0-129,1-5 1,0 3 0,-2 0 0,1 2 0,-1-1 128,9-14 0,-1 0 0,-1 1 0,0 3 0,-5 8 0,2 0 0,-5 6 0,-7 12 0,7-22 0,-54 103 0,-25 42 0,-16 28 0,-9 15 0,1 0 0,7-14 0,13-22 0,2-2 0,0 0 0,-1 1 0,-1 4 0,-4 4 0,-5 7 0,14-21 0,-4 5 0,-1 3 0,-3 4 0,-2 3 0,-1 2 0,-1 1 0,0 1 0,-1 1 0,0 0 0,1-1 0,0-2 0,2-2 0,1-2 0,2-3 0,-7 10 0,2-2 0,1-1 0,0-2 0,1-1 0,0 0 0,1-1 0,-1 1 0,0 0 0,-1 1 0,0 2 0,1-3 0,-1 2 0,-1 0 0,1 2 0,-1-1 0,0 1 0,0-1 0,0-1 0,2-1 0,0-1 0,1-1 0,1-3 0,-6 10 0,1-1 0,0-1 0,1-1 0,1-2 0,1-2 0,1-2 0,2-2 0,1-2 0,-6 11 0,1-5 0,3-2 0,0-2 0,1 0 0,0 2 0,0-1 0,1 1 0,0-1 0,1 1 0,0-2 0,1-1 99,-5 10 1,-1 0 0,2-1 0,2-6-1,6-8-99,37-64 0</inkml:trace>
  <inkml:trace contextRef="#ctx0" brushRef="#br132" timeOffset="77803">4811 12953 9251,'27'-46'0,"38"-65"0,-26 45 0,2-5 0,3-6 0,3-4 0,2-5 0,2-2 0,2-4 0,1-1 0,0-2 0,1-1 0,0 0 0,0 1 0,-11 18 0,1-2 0,1-1 0,1-1 0,0-2 0,1 0 0,0-1 0,1-2 0,0 1 0,1-2 0,0 0 0,0 0 0,0-1 0,1 0 0,-1 0 0,1 0 0,0-1 0,-1 1 0,-3 7 0,0-1 0,0 0 0,1-1 0,0 0 0,0-1 0,1 0 0,-1 0 0,1-1 0,0 0 0,0 1 0,0-1 0,0 0 0,0 0 0,-1 0 0,1 1 0,0 0 0,-1 0 0,1 0 0,-1 1 0,-1 0 0,2-1 0,-1 0 0,1 0 0,0-1 0,0 1 0,-1-1 0,1 1 0,0 0 0,-1 0 0,1 0 0,-1 0 0,0 1 0,-1 1 0,1 0 0,-1 0 0,0 2 0,-1 0 0,0 0 0,0 2 0,-1 0 0,7-12 0,1 0 0,-2 1 0,1 1 0,-1 0 0,0 1 0,-1 1 0,0 1 0,-24 40 0</inkml:trace>
  <inkml:trace contextRef="#ctx0" brushRef="#br133" timeOffset="77802">8781 6176 9575,'-48'78'0,"-3"5"0,0-1 0,1 0 0,0 0 0,0-1 0,0 0 0,0-1 0,-1 1 0,1 0 0,-1 1 0,0 0 0,0 1 0,-1 0 0,-1 2 0,-1 1 0,0 1 0,6-9 0,-2 2 0,-1 1 0,0 1 0,-1 2 0,0 0 0,-2 1 0,1 1 0,-1 0 0,1 0 0,-1 0 0,0 0 0,1-1 0,0 0 0,0 0 0,1-2 0,0-1 0,2 0 0,0-3 0,1-1 0,2-2 0,0-2 0,-9 17 0,1-3 0,1-2 0,1-2 0,1-1 0,1-2 0,1 0 0,0-1 0,0-1 0,1 1 0,-1-1 0,0 1 0,-1 1 0,0 1 0,-1 2 0,-1 0 0,0 2 0,-1 0 0,0 0 0,0 0 0,1 0 0,0-1 0,0-1 0,2-2 0,1-1 0,0-2 0,3-2 0,1-3-110,-8 14 1,1-3 0,1-1 0,1-2-1,2-3 1,2-2 0,2-3 0,2-3-1,2-3 30,-8 14 0,5-7 0,2-3 0,2-2 0,-1 0 325,-8 16 1,-1 1 0</inkml:trace>
  <inkml:trace contextRef="#ctx0" brushRef="#br134" timeOffset="-78203">4600 12953 9212,'37'-65'0,"4"-7"0,3-5 0,3-5 0,1-5 0,3-3 0,1-3 0,2-2 0,0-2 0,0 0 0,1 0 0,-12 21 0,1-2 0,0-1 0,2-2 0,0-2 0,1 0 0,1-2 0,0-1 0,1 0 0,0-2 0,0 0 0,1 0 0,0-1 0,0 0 0,1 0 0,-1-1 0,1 1 0,-1 0 0,-3 6 0,0-1 0,1-1 0,1 0 0,-1-1 0,1 0 0,0 0 0,0-1 0,1 0 0,-1-1 0,1 1 0,0-1 0,-1 0 0,1 0 0,0 1 0,0-1 0,0 1 0,-1 0 0,1 0 0,-1 0 0,0 1 0,0 1 0,0 0 0,-1 0 0,1-1 0,0 0 0,0 1 0,0-1 0,0 0 0,0 0 0,0 1 0,0 0 0,0 0 0,0 0 0,-1 1 0,0 0 0,0 1 0,0 1 0,-1 0 0,0 0 0,0 2 0,-1 0 0,5-8 0,0 1 0,0 0 0,-1 0 0,1 1 0,-1 0 0,0 1 0,-1 1 0,0 0 0,0 1 0,0 0 0,-41 70 0</inkml:trace>
  <inkml:trace contextRef="#ctx0" brushRef="#br135" timeOffset="77801">8781 6142 9786,'-15'25'0,"-34"60"0,0-2 0,2-2 0,1-2 0,2-3 0,-9 13 0,3-3 0,1-3 0,1-2 0,1-2 0,0 0 0,1-2 0,0 1 0,0-1 0,-1 2 0,0 1 0,-2 2 0,-1 2-49,3-4 1,-3 3 0,-1 4 0,-1 1 0,-1 2 0,-1 1 0,1-1-1,-1 1 1,2-2 0,0-2 0,2-3 0,2-3 0,2-4 0,2-4 0,4-6-1,3-6 49,-19 30 0,8-12 0,3-8 0,2-2 0,-3 6-165,-5 7 0,-1 2 1,0 0-1,1-1 0,1-2 165,5-9 0,2-3 0,0 0 0,0 1 0,0 2 0,-6 10 0,-1 2 0,0 2 0,1-2 0,0-2 0,5-6 0,0 0 0,1-2 0,2-3 0,2-7 327,-13 21 1,3-7 0,26-45 36,48-93 0,33-56-364,-26 53 0,7-11 0,4-8 0,5-6 0,2-5 0,1-2 0,1-1 0,-1 1 0,-11 20 0,2-2 0,0-1 0,2-3 0,0 0 0,1-1 0,0-1 0,0-1 0,1 1 0,-1-1 0,0 1 0,1 1 0,0-4 0,2 0 0,-1-1 0,1 0 0,0 0 0,0 0 0,0 0 0,0 0 0,0 1 0,-1 0 0,-1 2 0,1 0 0,-1 0 0,0 0 0,0 1 0,0 0 0,0 0 0,-1 1 0,0 1 0,-1 2 0,-1 1 0,-1 1 0,-1 3 0,5-10 0,0 2 0,-2 1 0,-1 3 0,-1 0 0,0 3 0,-2 1 0,0 3 0,3-7 0,-1 3 0,-2 3 0,0 0 0,0 1 0,1-3-164,2-2 0,1-1 0,0 0 0,-3 4 8</inkml:trace>
  <inkml:trace contextRef="#ctx0" brushRef="#br136" timeOffset="-78206">8728 5945 10178,'-32'60'0,"-16"27"0,0 3 0,-2 2 0,-2 3 0,-1 2 0,-1 3 0,15-30 0,-2 4 0,-1 3 0,-2 2 0,-2 2 0,0 3 0,-2 1 0,-1 2 0,0 2 0,-2 1 0,0 0 0,0 2 0,-1 0 0,-1 1 0,1 0 0,0 0 0,0-1 0,0 0 0,0 0 0,1-2 0,1 0 0,0-2 0,1-1 0,2-2 0,0-2 0,2-2 0,1-2 0,1-3 0,-8 17 0,1-4 0,2-2 0,1-3 0,2-2 0,0-1 0,2-1 0,-1-2 0,1 1 0,-1 0 0,1 0 0,-2 1 0,0 2 0,-1 2 0,-2 2 0,-1 2 0,-1 4 0,7-16 0,0 3 0,-3 3 0,-1 1 0,0 3 0,-2 1 0,-1 2 0,0 1 0,-1 1 0,-1 1 0,0 0 0,1 0 0,-1 1 0,0-1 0,1 0 0,0-1 0,1-1 0,1-2 0,0-1 0,2-1 0,1-3 0,2-2 0,1-3 0,1-2 0,3-3 0,2-4 0,1-3 0,-17 35 0,4-6 0,8-15 0</inkml:trace>
  <inkml:trace contextRef="#ctx0" brushRef="#br137" timeOffset="-78208">4750 12953 8508,'23'-48'0,"21"-48"0,0 0 0,1 0 0,0-1 0,-7 16 0,0-1 0,0-1 0,1 0 0,1-2 0,0 0 0,0-1 0,1-1 0,0 0 0,0 0 0,0-1 0,0 0 0,1 0 0,0 0 0,-1 0 0,1 1 0,0-1 0,-1 1 0,0 1 0,0 0 0,1-1 0,0 0 0,0-1 0,0 0 0,0 1 0,1-1 0,-1 0 0,1 0 0,-1 0 0,0 1 0,1 0 0,-2 0 0,1 2 0,0 0 0,-1 0 0,-1 2 0,0 0 0,6-11 0,0 0 0,-1 1 0,1 0 0,-1 0 0,0 2 0,0 0 0,-1 0 0,0 2 0,-1 0 0,1 2 0,-2 0 0,0 2 0,0 1 0,-1 1 0,6-12 0,0 1 0,0 1 0,-1 2 0,-1 0 0,0 3 0,-1 1 0,-2 2 0,0 2 0,-1 2 0,-1 2 0,7-14 0,-2 3 0,-1 3 0,-2 3 0,0 2 0,-2 2 0,0 1-36,6-12 0,-2 2 0,0 3 1,-2 1-1,2 0 36,-1-1 0,0 1 0,0 0 0,-1 2 0,-1 2 0,-19 37 0</inkml:trace>
  <inkml:trace contextRef="#ctx0" brushRef="#br138" timeOffset="-78207">8356 5448 8329,'-13'21'0,"-30"50"0,-3 5 0,-2 4 0,-1 3 0,-2 3 0,-1 1 0,-1 1 0,0 1 0,8-14 0,-1 1 0,-1 2 0,0 0 0,-1 2 0,-1 1 0,-1 1 0,-1 2 0,0 1 0,-1 1 0,-1 3 0,0 0 0,-2 3 0,10-16 0,-1 3 0,-2 2 0,-1 3 0,-1 1 0,-1 2 0,-1 1 0,1 1 0,-2 0 0,1 1 0,0 0 0,0-1 0,0 0 0,2-2 0,-1-1 0,2-1 0,1-2 0,1-3 0,1-1 0,2-4 0,-11 18 0,3-4 0,1-3 0,2-3 0,1-1 0,0-2 0,1 0 0,0 1 0,-1 0 0,0 2 0,-2 2 0,-1 3 0,4-4 0,-3 3 0,-2 3 0,-1 2 0,-1 2 0,0 1 0,0-1 0,1 0 0,1-1 0,2-3 0,1-3 0,3-4 0,3-3 0,3-7 0,5-5 18,-18 36 1,8-11 0,5-7 0,2-5 0,-1 1-19,-5 7 0,1-4 0,1 0 0,0 3 92,6-10 0,-1 4 1,0 0-1,1-1 0,1-4-92,-1 5 0,1-3 0,0-1 0,1 1 245,-9 17 1,-6 9 0,36-74-160</inkml:trace>
  <inkml:trace contextRef="#ctx0" brushRef="#br139" timeOffset="-105643">4242 12953 10904,'28'-38'36,"11"-23"9,4-12 0,3-8 1,2-8-1,3-4 0,0-2 0,0 0 1,-1 2-46,-8 17 0,0-2 0,1-2 0,1-2 0,0-1 0,1-2 0,1-2 0,0 0 0,0-1 0,0-1 0,1 0 0,-1 0 0,1 0 0,0 0-24,-3 5 0,1-2 0,0 0 0,1-2 0,-1 0 0,2 0 0,-1-1 0,0 0 0,0 0 0,1 0 0,-1 1 0,-1 0 0,0 0 0,0 1 0,-1 2 0,0 0 24,2-4 0,-1 0 0,1 0 0,-1 0 0,0 1 0,0 0 0,-1 1 0,0 0 0,-1 2 0,0 0 0,-1 2 0,0 1 0,-1 1 0,-1 3-66,7-13 1,-2 2 0,0 2 0,-1 2-1,-1 0 1,0 3 0,-1 0 0,-1 2-1,0 1 1,0 0 65,3-4 0,-1 0 0,0 2 0,-1 2 0,-1 1 0,0 2 0,-2 1 0,0 3 0,3-7 0,-1 3 0,-1 2 0,-1 1 0,0 3 0,-2 0-246,11-19 0,-1 3 0,-2 3 0,0 1 11,-3 5 1,1 1 0,-4 4 0,-4 8 725,10-23 1,-22 39-153,-61 100 1,-30 53-340,31-47 0,-5 8 0,-5 7 0,-2 6 0,-2 3 0,-2 2 0,0 1 0,9-16 0,-2 4 0,-1 1 0,-1 3 0,-2 1 0,0 2 0,0 0 0,-1 1 0,-1 0 0,1-1 0,1 1 0,1-4 0,0 0 0,0 1 0,-1-1 0,1 1 0,-1 0 0,-1 1 0,1 1 0,-1 1 0,-1 2 0,0 1 0,-1 1 0,5-9 0,0 4 0,-2 2 0,-1 1 0,0 2 0,-1 1 0,0 1 0,0-1 0,0 0 0,1 0 0,1-2 0,0-2 0,2-2 0,2-3 0,1-3 0,2-3-17,-9 15 0,3-5 0,1-4 1,3-3-1,0-1 0,1-1 1,0 2-1,-2 2 0,-1 3 17,-2 5 0,-3 5 0,-2 4 0,-1 2 0,1-1 0,2-2 0,2-4 0,3-6 0,6-7 0,5-10-323,-13 25 0,10-16 0,-2 3 323,2-4 0,-2 3 0,0 1 0,0 1 0,-2 6 0,-1 3 0,3-3 0,7-10 0,-10 26 0,26-43 0,43-85 0,24-44 0,8-14 0,-18 24 0,5-10 0,4-6 0,3-7 0,2-5 0,2-3 0,0-1 0,1-1 0,-12 20 0,1-3 0,2-2 0,0-2 0,1-2 0,1-1 0,1-2 0,0 0 0,0-1 0,0 0 0,1 1 0,-1-1 0,0 2 0,-2 2 0,1 0 0,0-1 0,0 0 0,1 0 0,0-1 0,-1 0 0,1 0 0,0 1 0,0-1 0,-1 1 0,1 1 0,-1 0 0,0 1 0,1-3 0,0 1 0,1-1 0,0 0 0,-1 1 0,1 0 0,-1 1 0,0 0 0,-1 2 0,0 0 0,0 1 0,-2 2 0,1 1 0,4-8 0,0 0 0,0 2 0,-1 1 0,-1 1 0,0 2 0,-1 1 0,-1 2 0,0 1 0,-2 3 0,7-11 0,0 2 0,-2 3 0,-1 2 0,-1 2 0,-1 1 0,-1 3-78,9-13 0,-1 3 1,-2 3-1,-1 3 1,-1 1 77,4-3 0,-2 3 0,-1 3 0,0 2 327,11-17 1,-1 4 0,-4 15 55,0 10 0,-19 33-383,-48 68 0,-28 45 0,-8 10 0,13-32 0,-3 7 0,-5 4 0,-3 5 0,-2 2 0,-1 3 0,-1 1 0,5-10 0,-1 2 0,-2 3 0,0 1 0,-3 2 0,0 2 0,-1 1 0,-1 1 0,0 1 0,-2 1 0,9-14 0,-2 1 0,-1 2 0,0 0 0,-1 2 0,-1 0 0,0 1 0,0 0 0,-1 2 0,0-1 0,-1 2 0,1-1 0,-1 1 0,1-1 0,2-4 0,0 2 0,-1 0 0,-1 1 0,0 1 0,0 0 0,0 1 0,0-1 0,0 1 0,0-1 0,0 0 0,1-1 0,0-1 0,1-1 0,0 0 0,2-3-29,-5 8 1,2-2 0,0-1 0,0-1 0,1 0-1,0-2 1,1 1 0,0-1 0,0 0 0,0 1-1,0-1 1,0 1 0,-1 1 28,0 2 0,-1 2 0,-2 1 0,1 2 0,-1-1 0,1 1 0,0-2 0,1-1 0,2-2 0,2-4 0,2-2 0,3-5 0,2-5-164,-9 23 0,5-9 0,3-5 0,2-2 0,0-1 0,-1 2 54,-1 0 0,0 2 0,0-1 0,1-1 0,1-3 0,19-38 150</inkml:trace>
  <inkml:trace contextRef="#ctx0" brushRef="#br140" timeOffset="-105645">4677 12953 10687,'2'-3'0,"44"-78"0,1-2 0,1-3 0,0 0 0,1-3 0,0 0 0,1-1 0,0 0 0,0-1 0,0 1 0,-5 9 0,0-1 0,1-2 0,0 0 0,1-1 0,0-1 0,0 0 0,1 0 0,-1-1 0,0 1 0,0 0 0,0 0 0,-1 1 0,0 0 0,0 2 0,0-3 0,0 1 0,0-1 0,0 1 0,0-1 0,-1 1 0,1 0 0,-1 1 0,-1 1 0,1 0 0,-2 1 0,1 1 0,-2 1 0,1 1-43,3-8 1,0 1-1,0 0 1,-1 2 0,-1 0-1,0 2 1,-1 0-1,0 2 1,-1 2 0,0 1-1,-1 2 43,5-11 0,1 3 0,-2 1 0,-1 3 0,0 1 0,-1 2 0,-2 2 0,-1 3-197,10-17 0,-2 4 1,-2 4-1,0 1 0,0-1 64,-1 2 0,0 0 0,-1 1 1,1 1-1,-1 0 133,-1 3 0,-1 1 0,1 0 0,-2 1 0,0 3 0,6-12 0,0-1 0,-3 7 0,-6 15 491,2 3 1,-17 30-298,-39 67 0,-28 48 1,-8 11-195,18-35 0,-5 6 0,-2 5 0,-4 4 0,-1 3 0,-1 2 0,-1 0 0,6-11 0,0 2 0,-1 1 0,-1 2 0,-1 2 0,-2 1 0,0 2 0,-2 3 0,-1 1 0,-2 3 0,9-16 0,-2 4 0,-2 3 0,-2 2 0,-1 2 0,-1 1 0,0 2 0,-1 0 0,0 0 0,1-1 0,0-1 0,2-1 0,0-2 0,2-3 0,2-3 0,2-3 0,-7 12 0,3-5 0,2-3 0,1-2 0,2-2 0,-1 0 0,0 1 0,0 1 0,-2 2 0,-3 5-40,3-5 0,-3 5 1,-2 4-1,-2 2 1,0 1-1,-1 1 1,1-1-1,1-2 1,2-3-1,3-4 1,3-5-1,4-7 1,4-6 39,-14 31 0,8-15 0,4-4 0,-2 3-227,-6 10 1,-1 1-1,1 0 1,1-3 226,6-11 0,1-2 0,0-1 0,0 2 0,-2 8 0,-1 2 0,1-1 0,2-4 0,-8 16 0,2-4 0,18-25 903</inkml:trace>
  <inkml:trace contextRef="#ctx0" brushRef="#br141" timeOffset="-78209">4783 12953 9648,'22'-39'0,"25"-50"0,7-17 0,3-6 0,-4 6 0,-15 32 0,2-4 0,1-5 0,1-2 0,2-3 0,0-3 0,2-2 0,0-1 0,1-2 0,0 1 0,0-2 0,0 1 0,-7 13 0,2-2 0,0-1 0,0-1 0,1 0 0,1-2 0,-1-1 0,1 0 0,0 0 0,0-2 0,1 1 0,-1-1 0,1 1 0,-1-1 0,1 0 0,-1 1 0,-2 6 0,0-2 0,0 1 0,0-2 0,1 1 0,-1-1 0,1-1 0,0 1 0,0-1 0,-1 1 0,1 0 0,-1 0 0,1 1 0,-1 0 0,-1 1 0,0 1 0,0 1 0,0 0 0,2-6 0,1 0 0,-1 1 0,0 0 0,0 0 0,-1 1 0,0 0 0,0 2 0,0-1 0,-1 2 0,0 0 0,-1 2 0,1 0 0,-2 1 0,1 1-58,6-14 0,1 1 1,-1 0-1,-1 2 1,0 0-1,-1 2 1,0 2-1,-1 1 1,-1 2-1,-1 1 1,0 3 57,3-8 0,-1 1 0,0 3 0,-2 2 0,0 1 0,-2 3 0,-26 53 0</inkml:trace>
  <inkml:trace contextRef="#ctx0" brushRef="#br142" timeOffset="-78210">8357 5448 9592,'-32'53'0,"-19"33"0,-2 1 0,1 1 0,-2 1 0,0 1 0,-1 1 0,9-15 0,-1 2 0,-2 2 0,0 2 0,-2 1 0,0 1 0,0 0 0,-1 1 0,1-1 0,-1 0 0,1 0 0,1-2 0,1-1 0,0-1 0,2-3 0,2-2 0,1-3 0,-12 21 0,2-5 0,3-3 0,0-3 0,2 0 0,0-2 0,0 1 0,0 0 0,-2 3 0,-1 2-38,2-5 0,-2 5 0,-3 2 0,0 2 0,-1 1 0,1-1 0,1-1 0,1-4 0,4-4 1,2-5-1,5-6 0,5-8 38,-12 22 0,9-15 0,3-3 0,-3 4-190,-2 1 1,0 2 0,-2 1 0,0 2 0,0 0 189,-2 5 0,-2 3 0,1 1 0,0-2 0,1-2 245,-5 10 1,-1 0 0,4-6 0,6-13 47,-6 8 0,20-39-293,40-69 0,25-45 0,14-27 0,8-12 0,-3 3 0,-22 41 0,3-3 0,2-5 0,2-3 0,1-3 0,1-3 0,2-1 0,0-2 0,1 0 0,0-1 0,1-1 0,-1 2 0,-3 5 0,1-1 0,0-1 0,1-1 0,1-1 0,0-1 0,0 0 0,1-2 0,0 1 0,1-2 0,0 1 0,0-1 0,0 1 0,0-1 0,0 1 0,-3 5 0,1-1 0,0 0 0,0-1 0,1-1 0,0 0 0,0 0 0,0 0 0,0 0 0,0 0 0,1 1 0,-1 0 0,0 0 0,-1 1 0,0 1 0,0 1 0,0 1 0,0-2 0,1 0 0,0 1 0,-1-1 0,0 2 0,1 0 0,-2 0 0,1 1 0,0 1 0,-1 1 0,0 0 0,-1 1 0,1 0 0,-2 3 0</inkml:trace>
  <inkml:trace contextRef="#ctx0" brushRef="#br143" timeOffset="-78212">8372 5510 8529,'-45'77'0,"-5"11"0,-1 1 0,0-1 0,1 0 0,-1 0 0,0 0 0,1-1 0,1-1 0,0 0 0,1-2 0,0-1 0,2-2 0,1-1 0,0-3 0,-6 14 0,2-3 0,0-2 0,1-2 0,2-1 0,0-1 0,0 0 0,1-2 0,0 1 0,-1 0 0,1 0 0,-2 1 0,1 2 0,-2 0 0,-1 3 0,-1 1 0,5-8 0,-1 1 0,-2 2 0,0 2 0,-1 1 0,-2 2 0,1 0 0,-1 0 0,0 1 0,0 0 0,0-1 0,1 0 0,0 0 0,1-2 0,0-1 0,2-2 0,1-2 0,2-1 0,1-4 0,2-1 0,1-4 0,-14 29 0,3-5 0,2-4 0,3-4 0,2-2 0,0-1 0,1 0 0,-1 0 0,0 2 0,-2 2-31,2-4 0,0 3 1,-1 0-1,0 1 0,0 0 1,0-1-1,1 0 0,1-2 1,1-2-1,2-2 0,2-3 31,-8 16 0,2-4 0,2-1 0,2-4 0,0 0 0,2-2 0,0-1 0,-1 4 0,1-1 0,1-2 0,2-1 0,1-3 0,2-4 0,-4 14 0,11-24 0</inkml:trace>
  <inkml:trace contextRef="#ctx0" brushRef="#br144" timeOffset="-78213">4494 12953 10220,'35'-71'0,"4"-3"0,0-4 0,3-3 0,0-3 0,1-2 0,1-3 0,1-1 0,0-2 0,1-2 0,1 1 0,-1-1 0,1 0 0,-7 12 0,1-2 0,1 0 0,0-2 0,0 0 0,1-2 0,0 0 0,1-1 0,-1 0 0,1 0 0,0-1 0,0 0 0,-1 0 0,1 1 0,0-1 0,-1 1 0,-1 3 0,0-1 0,0 0 0,1 0 0,-1-1 0,1-1 0,-1 1 0,1 0 0,-1 0 0,1 0 0,-1 0 0,0 1 0,0 1 0,-1 0 0,0 2 0,0 0 0,-1 1 0,3-7 0,0 1 0,0 0 0,0 1 0,-1 0 0,0 1 0,0 1 0,-1 1 0,0 0 0,0 1 0,-1 1 0,0 1 0,0 2 0,-1 0 0,8-16 0,0 1 0,0 1 0,-1 2 0,-1 0 0,0 3 0,-1 1 0,-1 3 0,-2 2 0,0 2 0,4-8 0,-1 3 0,-1 2 0,-1 3 0,-1 3 0,-2 2 0,0 2 0,3-5 0,-3 4 0,0 3 0,0 0 0,1-2-197,1-4 0,1-1 1,0 0-1,0 0 0,-1 1 83,-2 4 0,-34 64 98</inkml:trace>
  <inkml:trace contextRef="#ctx0" brushRef="#br145" timeOffset="50369">8167 5448 10930,'-43'71'0,"-9"14"0,-2 2 0,0 0 0,0 1 0,1-2 0,1-2 0,1-3 0,3-4 0,-4 5 0,2-3 0,1-3 0,1-1 0,-1-1 0,1 2 0,-2 1 0,-2 3 0,-2 4 0,-3 6 0,13-20 0,-2 4 0,-2 2 0,-2 3 0,-1 2 0,-1 2 0,-1 1 0,0 2 0,-1 1 0,-1 0 0,1 1 0,0-1 0,0 0 0,0 0 0,2-2 0,0-2 0,2-1 0,1-2 0,2-3 0,-6 9 0,2-2 0,1-2 0,1-1 0,0-1 0,2 0 0,-1-2 0,1 1 0,0-1 0,0 1 0,0 0 0,0 1 0,-1 1 0,-1 1-48,0 1 1,0 0 0,-1 2-1,0 0 1,-1 0 0,1 1-1,-1 0 1,1 0 0,0 0 0,0-1-1,1 0 1,1-1 0,0-1-1,2-2 1,0 0 47,-3 6 0,0 0 0,1 0 0,1-1 0,0 0 0,1-2 0,1 0 0,0-2 0,2-1 0,0-2 0,2-1 0,0-3-123,-7 15 0,1-2 0,1-2 0,2-2 0,1-2 0,2-3 0,1-3 0,2-2-74,-6 12 0,4-6 1,12-24 52</inkml:trace>
  <inkml:trace contextRef="#ctx0" brushRef="#br146" timeOffset="50368">3745 12793 11199,'5'-10'0,"36"-76"0,1 0 0,0 0 0,0 0 0,-3 6 0,1-2 0,1 0 0,-1-1 0,1 0 0,1-2 0,0 1 0,-1 0 0,1-1 0,0 1 0,-1 1 0,0 0 0,4-6 0,-1-1 0,1 1 0,0-1 0,0 1 0,0 0 0,-1 0 0,0 2 0,0 0 0,-1 2 0,-1 1-109,4-7 0,-1 1 0,0 1 1,-1 0-1,0 3 0,-1 0 1,0 2-1,-1 1 0,-1 2 109,4-7 0,0 1 0,-2 2 0,0 2 0,-1 2 0,-1 2 0,-1 2 0,5-8 0,-1 3 0,-1 3 0,-1 2 0,0 0-246,7-10 0,-1 2 0,0 1 0,-1 2 172,-1 2 0,0 2 1,-1 1-1,-2 3 74,8-15 0,-1 5 0,-6 17 0,16 6 0,-69 89 0,-24 40 0,-17 25 0,-7 13 0,1-1 0,8-15 0,6-6 0,2-5 0,0 1 0,-3 5 0,-7 11 0,12-26 0,-3 7 0,-3 5 0,-3 4 0,-1 3 0,-2 2 0,0 0 0,0 1 0,0-2 0,2-2 0,2-4 0,2-5 0,-6 14 0,1-5 0,3-3 0,0-1 0,0-1 0,0 2 0,-1 2 0,-3 5 0,7-11 0,-2 4 0,-1 2 0,-1 2 0,0 2 0,-1-1 0,1-1 0,1-1 0,2-2 0,1-4 0,2-4 0,-7 12 0,3-4 0,1-4 0,2-1 0,0-2 0,0 2 0,0 1 0,0 2 0,-1 2 0,0 0 0,1 0 0,1-3 0,2-3 0,2-5-93,-9 16 0,4-6 0,2-3 0,24-50 93</inkml:trace>
  <inkml:trace contextRef="#ctx0" brushRef="#br147" timeOffset="50366">3768 12807 10345,'39'-71'0,"10"-18"0,-5 9 0,1-2 0,0 0 0,1-1 0,-1 1 0,0 1 119,-3 4 0,1 0 0,-1 1 0,0 0 0,-1 3 0,-1 1-119,2-2 0,-2 2 0,0 2 0,-1 2 0,-1 1 0,4-5 0,-2 1 0,0 3 0,-2 2 0,6-6 0,-2 3 0,0 2 327,-4 7 1,0 2 0,-1 2-69,11-19 0,-2 7 38,-9 10 1,-10 27-298,-29 106 0,-14-27 0,-9 9 151,-1 10 1,-7 13 0,-3 6-1,-1-3-151,-3 2 0,-3 1 0,0 0 0,-2 3 0,6-8 0,-1 2 0,-1 2 0,0-1 0,2-2 0,3-7 0,-1 1 0,2-1 0,1-3 0,1-1 0,0 2 0,1-2 0,1-3 0,2-2 327,-2 4 1,2-3 0,0 0-180,1-2 0,0 1 0,1-1-65,1-1 1,0-1 0,3-5-84</inkml:trace>
  <inkml:trace contextRef="#ctx0" brushRef="#br148" timeOffset="50365">4112 12953 15110,'8'-15'0,"35"-57"0,2-7 0,2-4 0,-1 0 87,-6 12 0,1-2 0,-1 0 1,1-1-1,-2 3-87,6-13 0,-1 1 0,-1 2 0,-3 3 0,4-7 0,-4 5 0,-1 1 153,-5 10 0,-2 2 1,-1 1-154,10-25 0,-2 5 0,-4 9 0,-8 11 983,-19 12-871,-40 85 1,-18 33-113,10-11 0,-6 9 0,-2 6 0,0 2-197,4-5 0,-2 3 1,0 1-1,0 3 0,-1 1 0,-4 9 0,-3 4 1,2 0-1,1-2 0,5-6-131,-7 12 0,6-6 0,0 1 531,11-16 1,1 1 0,1-1-1,3-5-203,-12 24 0,28-56 0</inkml:trace>
  <inkml:trace contextRef="#ctx0" brushRef="#br149" timeOffset="-105657">4087 12953 16251,'3'-3'-7,"50"-67"-190,3-4 1,0-2-1,0-1 0,-1 1 0,0-1 0,1-1 1,-1-1-1,-1 2 0,-3 4-49,2-5 0,-1 4 0,-3 1 0,0 2 274,8-13 0,-1 4 0,-2 0-28,-1 3 0,0 0 0,-2 2 40,-4 5 0,0 2 1,-4 3-41,9-14 0,-9 13 0,-13 21 0,-52 76 0,-20 29 0,-5 9 0,-9 13 0,-4 6 0,12-17 0,-3 5 0,-2 3 0,-1 1 0,0 1 0,7-10 0,-1 2 0,0 0 0,0 1 0,-1 1 0,2-1-164,-2 4 0,0 0 0,0 1 0,1-1 0,1 0 0,1-1 97,-4 8 1,1-2 0,1 0-1,22-37 29</inkml:trace>
  <inkml:trace contextRef="#ctx0" brushRef="#br150" timeOffset="50364">4241 12953 12918,'9'-17'0,"34"-65"0,-1 0 0,0 0 0,0 0 0,0 1-118,-2 1 1,0 0 0,0-1 0,0 0 0,0 2 0,-2 1-1,0 1 1,-2 3 117,3-7 0,-1 2 0,-1 2 0,-1 2 0,-2 2 0,0 2-246,9-18 0,-2 4 0,-2 3 0,-1 1 209,5-11 1,-2 4 0,-4 4-202,-7 16 0,-2 3 0,-2 3 238,10-20 0,-9 10 983,-14 5-492,-41 90 1,-15 29-165,-7 12 1,-7 14 0,-4 7-253,12-16 1,-2 4-1,-2 4 1,-1 1-1,0 1-75,7-9 0,-1 1 0,0 1 0,0 1 0,0 0 0,0 1-154,0 2 0,-1 2 0,1-1 0,0 1 0,2-1 0,0-2 154,-3 6 0,1 0 0,1-1 0,2-3 0,2-2 0,1 0 0,1-4 0,2-1 0,0 0-158,0-2 0,1 0 1,17-32 69</inkml:trace>
  <inkml:trace contextRef="#ctx0" brushRef="#br151" timeOffset="50363">3801 12820 11873,'4'-11'-5,"29"-69"-32,3-5-1,1-4 1,1-3-1,1 0 0,-1 0 38,-4 11 0,1-2 0,0-1 0,1-1 0,0 0 0,0-1 0,1 0 0,-2 1 0,0 1 0,3-7 0,0 0 0,-1-1 0,1 1 0,-1 1 0,-1 1 0,0 2 0,-2 2 0,0 0 0,0 1 0,-1 2 0,-1 1 0,0 2 0,-2 4 0,-2 3 36,8-19 0,-2 5 0,-3 5 0,-1 2-36,2-6 0,-2 4 0,-1 1 0,-2 3 0,-1 1 0,-1 2 0,8-25 0,-8 10 0,-19-4 0,-41 114 0,-15 29 0,9-1 0,-3 11 0,-3 8 0,-1 2 0,-3 5 0,-2 5 0,-2 4 0,-1 3 0,0 1 0,10-14 0,-1 2 0,-1 2 0,0 2 0,0-1 0,1 1 0,0-1 31,1 0 1,0 0 0,0 0 0,1 1-1,0-2 1,1 0 0,1-1-32,-2 4 0,1 0 0,0-1 0,2-2 0,1-2 0,2-3-60,-8 15 0,3-4 0,3-4 0,2-4 60,2 0 0,3-5 0,1 2 0,-4 11 0,0 3 0,4-10 0,6-14 0,2-3 0,-16 38 0,18-35 0,58-119 0,11-20 0,10-17 55,-14 23 1,4-7-1,2-4 1,1-2-56,-4 8 0,2-3 0,0-2 0,1 1 0,-1 1 0,-2 3 0,0 1 0,0 0 0,-1 2 0,-2 2 245,5-7 1,-2 2 0,0 2 0,-3 3-40,6-8 1,-3 4 0,0 1-207,-5 6 0,0 1 0,-2 2 0,-2 5 0,-1 0 0,-3 5 491,9-14 1,-9 13 491,-15 27-908,-38 65 0,-18 32-75,-2 3 0,-7 12 0,-2 4-246,4-9 0,-1 4 0,-1 3 0,-2 1 49,6-8 0,-1 2 1,0 1-1,-1 0 0,2-1 0,1-3 0,1 0 1,1 0-1,0-2 0,1-1-6,-3 7 0,2-3 1,1-1-1,0-1 448,4-7 1,0 0 0,2-2 0,2-3 81,-1 4 1,2-4 0,1-1-216,1-2 0,0 0 0,2-3-112,-8 19 0</inkml:trace>
  <inkml:trace contextRef="#ctx0" brushRef="#br152" timeOffset="50362">3407 12724 16390,'24'-39'28,"27"-42"-274,-6 9 0,2-2 0,2-3 0,2-3 49,-3 4 0,1-4 1,1-1-1,1 1 0,-2 0 0,-2 6 0,0 0 1,0 0-1,-2 2 0,0 1-29,4-7 1,-1 1 0,-1 1 0,-1 2 470,-2 3 1,0 1 0,-2 1 0,-1 4-59,3-5 0,-2 4 0,-1 1-176,-3 4 0,-1 1 0,-2 4-11,9-12 0,-7 13 0,-12 23 0,-43 65 0,-17 28 0,-5 7 0,-7 11 0,-2 4 54,5-7 1,-3 4 0,-1 2 0,0 2-55,6-9 0,-1 2 0,-1 1 0,1 0 0,0-1 0,2-1 0,0-1 0,1 0 0,1-1 0,1-1 0,-4 5 0,3-1 0,0-1 0,2-2 256,-9 17 0,3-3 0,0-2-256,6-9 0,2-2 0,1-1 0,5-9 0,2-1 0,17-40 0</inkml:trace>
  <inkml:trace contextRef="#ctx0" brushRef="#br153" timeOffset="50359">3677 12793 16456,'52'-77'-233,"-4"4"-13,2-3 0,2-2 0,0 0 0,0-2 0,2 0 0,-1 0 0,-2 3 0,-9 11 0,0 1 0,-2 3 0,-1 0 573,8-13 1,-2 3 0,0-1-323,-1-1 1,-1 1 0,-1 1 43,-3 6 1,-1 1 0,-4 4-50,13-18 0,-25 23-984,-41 47 963,-35 65 0,-15 39 21,23-36 0,-2 6 0,-2 3 0,-1 2 115,5-4 0,-1 2 0,-1 1 0,0 2 0,1 0-115,-1 2 0,-1 2 0,1 0 0,1 0 0,1-3 0,-3 8 0,1-2 0,2-2 0,2-1 0,-8 12 0,3-2 0,1-3 41,35-58-28</inkml:trace>
  <inkml:trace contextRef="#ctx0" brushRef="#br154" timeOffset="50357">3660 12793 14709,'29'-48'-100,"13"-23"-64,1-1 0,0-1 0,1-1 0,-1 0 0,0-1 0,3-3 0,0-3 0,0 0 0,0 1 0,-3 3 0,-3 6-67,3-6 0,-3 6 0,-2 2 0,1 0-64,11-20 1,0 1 0,-3 5 294,-13 21 0,-1 5 0,-1-3 15,6-10 0,1-2 0,-6 6-15,0-6 0,-21 28 0,-43 63 0,-18 29 30,0 11 0,-8 18 0,-4 9 1,-2 3-31,16-24 0,-2 4 0,-1 2 0,-2 3 0,0 0 0,0 2 0,-1-2 0,-2 6 0,-2 2 0,0 0 0,0 1 0,0-1 0,1 0 0,1-1 0,3-5 0,0 1 0,0-1 0,2-1 0,0-1 0,1-1 0,28-42 39</inkml:trace>
  <inkml:trace contextRef="#ctx0" brushRef="#br155" timeOffset="50355">3224 12669 11403,'18'-34'0,"27"-54"0,0 0 0,0 2 0,-2 4 0,-3 5 245,2-4 1,-2 6 0,-1 3 0,-2 0-125,-1 2 1,-1 0 0,-2 3 0,-1 3-122,13-25 0,-2 2 322,-11 20 1,0-2-1,-2 4-322,7-17 0,-12 15 116,-21 26-116,-36 80 0,-16 36 0,4-7 0,-5 9 0,-1 4 168,5-8 0,-2 4 0,-2 1 1,1 1-169,6-10 0,-1 2 0,-1 0 0,2 0 0,0-2 0,-5 9 0,0-1 0,2-1 0,1-2 175,-7 12 0,1-3 1,44-72-176</inkml:trace>
  <inkml:trace contextRef="#ctx0" brushRef="#br156" timeOffset="50353">3059 12559 15360,'21'-38'-75,"19"-36"-89,2-3 0,0 0 0,0 0 0,0 0 0,-1 1-33,6-12 0,0 1 1,-1 0-1,-1 2 0,-1 3-49,2-4 0,0 4 0,-2 1 0,-1 1 0,-1 4 0,-1 0 0,-1 3 0,-4 7-202,9-15 1,-2 2 447,-1-1 0,2-5 0,-9 13 0,2-16 0,-54 89 0,-20 42 0,-12 36 0,-3 8 0,8-15 0,-3 8 0,-3 4 0,0 2 0,0-1 0,6-10 0,-1 2 0,-1 1 0,1-1 0,0 0 0,1-1 0,-5 8 0,0 0 0,2-1 0,0-2 0,3-3 149,0 1 1,2-3 0,2-3-1,1-2-149,-5 8 0,3-3 0,0-1 327,34-61-265</inkml:trace>
  <inkml:trace contextRef="#ctx0" brushRef="#br157" timeOffset="50351">3062 12559 13233,'33'-53'0,"15"-25"0,0-1 0,0 1-164,2-5 0,0-1 0,1-1 0,0 0 0,-1 0 0,-1 2 115,-3 4 0,1-1 0,-1 2 0,-1 0 0,0 2 0,-3 2 49,2-2 0,-1 2 0,-2 1 0,-1 3 0,-1 3 0,12-20 0,-2 4 0,2-3-152,-4 3 0,2-6 1,0 3-1,-7 10 152,7-8 0,-4 5 0,0-6 0,0-4 0,-29 45 0,-45 73 0,-18 30 0,-3 6 0,-6 12 0,-6 9 0,15-19 0,-4 6 0,-3 5 0,-2 2 0,-1 3 0,1-1 0,7-11 0,0 3 0,-2 0 0,1 2 0,-2 1 0,1-1 0,1 0 0,0-1 0,-5 9 0,-1 0 0,1 0 0,0-1 0,1 0 0,1-2 0,1-2 0,-2 4 0,0-1 0,1-1 0,2-2 0,2-3 0,3-5-4,-4 9 1,4-4 0,42-71 2</inkml:trace>
  <inkml:trace contextRef="#ctx0" brushRef="#br158" timeOffset="50349">2776 12559 13601,'20'-35'0,"23"-41"0,1-2 0,1 0 0,-1 0 0,0 0 0,-1 2-164,5-11 0,1-1 0,-1 1 0,-1 1 0,-1 2 0,-1 2 102,0-2 1,0 1-1,-2 2 1,-1 3-1,-2 3-184,0 1 0,-2 3 0,-2 2 0,1 0 242,9-20 1,0 2 0,-1 0-22,-1-1 1,-2 0 0,-3 7 24,8-4 0,-23 21 0,-42 40 0,-22 64 0,-17 50 0,-5 7 0,15-30 0,-3 5 0,-3 2 0,0 3 0,0-1 0,7-7 0,-2 1 0,0 1 0,0 0 0,1 0 0,1-2 134,-7 9 1,2-1 0,0 0 0,1-2 0,2-3-135,-3 7 0,2-3 0,1-2 0,3-3 327,-4 7 1,4-3 0,-1-2-207,4-5 0,0-2 0,1-2-613,-12 21 0,47-75 428</inkml:trace>
  <inkml:trace contextRef="#ctx0" brushRef="#br159" timeOffset="50347">2556 12381 13273,'5'-9'1,"41"-64"6,3-6 1,0-1-48,-3 3 0,3-2 0,0-4 0,1 1 0,-1 0 40,0-1 0,1-1 0,-1 0 0,0 1 0,-3 3 0,6-10 0,-2 1 0,-1 3 0,-2 3 0,-8 14 0,-1 1 0,0 2 0,-2 2 0,7-12 0,0 3 0,-1-1 0,0-2 0,0 1 0,-1 1 147,-5 8 0,0 3 1,-5 4-148,10-16 0,-20 32 0,-71 108 0,12-10 0,-7 12 50,7-8 0,-8 11 1,-2 5-1,-1 1 1,3-4-51,-4 5 0,2-2 0,0 0 0,-1 2 0,6-9 0,-1 1 0,0 1 0,1-1 0,2-2-246,-2 4 0,1-1 0,1-2 0,2-3 101,-4 7 0,1-3 1,0 0 144,1 0 0,0 0 0,0-1 0,3-3 0,0-1 0,1-1 491,-11 19 1,6-9 491,6-4-732,60-101 1,27-43 0,2-4-498,-12 15 0,1-4 0,3-4 0,2-4 82,-2 4 0,3-5 0,2-3 0,1-2 0,-1 2 0,-2 2 0,1-3 1,-1 1 0,0 1-1,-2 2 1,-1 2 163,3-8 0,0 3 0,-2 2 0,-2 3 327,5-6 1,-3 3 0,-1 4-102,-7 10 1,-1 3-1,-1 0-184,1 1 0,-2 0 0,0 1-42,13-22 0,-3 5 145,-9 14 1,-16 27-146,-31 45 0,-26 45 0,-17 32 0,2-3 327,16-27 1,1-2 0,-4 7-301,-2 4 0,-6 10 1,-2 2-1,2-1 0,4-7-27,-3 5 0,4-6 0,0 2 0,-7 9 0,0 1 0,1 0 9,3-4 1,0-1-1,3-3-9,6-11 0,2-2 0,1-1 444,-12 23 0,2-2-444,5-6 0,3-7 0,-2 6 0,38-68 0,21-36 0,10-25 0,15-23 0,3-9 327,-12 24 1,0-2 0,1-1-241,-1-1 0,0-1 1,-1 2-88,10-21 0,-3 2 0,-5 11 0,-2 3 491,-2 5 1,-3 3-1,-6 14 1,-4 4 491,6-12-474,-40 61-509,-17 30 0,-6 19 0,0-3 0,-4 7 0,-4 7-197,3-1 0,-6 7 1,-1 4-1,1-2 0,5-7-131,-5 6 0,4-6 0,-1 5 82,-2 2 0,-2 7 0,1-3 0,9-13 463,7-9 0,4-5-217,-11 17 0,0 3 0,0-2 0,3 0 0,1-6 0,8-10 593,17-16-593,65-106 0,-21 21 0,3-9 0,1-2-328,5-8 0,0-3 0,0 0 148,-3 5 1,0 0 0,-2 1 179,-5 5 0,-1 1 0,-2 1 0,10-22 0,-3 3 491,-5 9 1,-6 6 491,-6-14 0,-86 123-957,15 7 1,-7 16-1,-1 5-272,3-4 0,-2 4 0,-1 3 0,1 0 49,9-11 0,-1 1 1,0 1-1,1 0 0,2-2-49,-4 8 0,0 0 0,2-2 0,3-1-82,-6 9 0,46-73 302</inkml:trace>
  <inkml:trace contextRef="#ctx0" brushRef="#br160" timeOffset="50345">2317 12120 11900,'17'-29'-42,"32"-56"-81,0 2 0,-2 3 0,-4 7-33,9-14 0,-3 6 1,-2 2-1,0 1 1,2-2 155,3-6 0,1-2 0,0 1 0,-2 2 0,-1 4-17,-1 1 1,-2 4-1,-2 2 1,-1 4 16,5-8 0,-2 5 0,0 0-158,-1 2 0,0 1 1,-1 1 157,-3 5 0,-1 0 0,-2 4 491,8-15 1,-5 10 491,3-4 0,-48 80-492,-20 28 1,-10 15-1,-15 24 1,-5 8-165,12-22 1,-2 3 0,0-1-1,1-1 1,0 0 0,0-1-1,5-6 1,1 0 0,1-3 163,-10 16 1,2-1-1,-3 3 1,3-5-86,15-23 0,1-4-406,-24 40 675,46-74-675,38-61 0,25-36 0,-22 33 0,1-1 0,3-5-246,3-5 0,3-7 0,1-1 0,-3 5-82,1-4 0,-2 5 0,-2 2-164,10-19 0,-4 5 193,-12 18 1,-3 4 298,-1 3 0,-6 7 572,-7 1-572,-59 95 0,-4 16 0,-6 15-328,4-4 0,-4 6 0,0 3 82,10-14 0,-2 1 0,1 2 0,1-2 0,2-2 0,0-1 0,1 0 0,0 0 135,-9 17 1,0 0 0,2-4 110,5-8 0,2-3 0,1-2 0,-8 15 0,2-2 0,-1 5 0,4-7 503,4-8-503,60-97 0,24-38 0,-1-2 0,-9 10 0,-2-2 0,5-6-197,-1 4 0,4-8 1,3-3-1,-1 2 0,-5 4-131,9-13 0,-5 4 0,-1 2 224,-3 7 0,-2 1 1,-1 1 430,-1 3 1,-1 0 0,0 2 163,11-23 1,-3 5-1,-7 15 1,-4 6 491,7-12-875,-69 103 0,-21 31-108,5-1 0,-5 10 0,-6 8-197,6-9 0,-6 8 1,-2 3-1,0 1 0,2-2 0,2-1 0,0 0 1,0 0-1,2-2 0,1 0 0,4-7 0,0-1 1,2 0-1,1-3 0,2-3-27,-12 21 0,4-4 0,2-5 224,10-14 0,3-4 0,1-1 240,-10 16 1,2-3-241,5-7 0,22-40 172</inkml:trace>
  <inkml:trace contextRef="#ctx0" brushRef="#br161" timeOffset="50343">2216 12120 17632,'13'-28'189,"26"-52"138,-8 19 1,1-1 0,1 0-1,0 1 1,2 2 0,-1 1 163,11-22 1,0 5-175,-7 13 1,-1 3 160,-2 5 0,-3 4-478,16-29 0,-20 35 0,-30 46 0,-43 67 0,3-1 0,-6 9-328,9-15 0,-3 3 0,0 1 0,-4 7 0,0 1 0,0-1 0,4-4 0,0-1 0,2-2 0,4-7 0,1-2 0,19-31 230</inkml:trace>
  <inkml:trace contextRef="#ctx0" brushRef="#br162" timeOffset="50341">2135 12102 16261,'4'-8'-16,"34"-63"16,-5 8 0,-2 5 0,9-18 0,1-1 491,-3 7 1,-2 2-1,-8 13 1,-3 3 491,14-27 0,-40 67-749,-57 87-234,22-24 0,-5 8 0,-3 4-246,2-2 0,-3 4 0,-2 2 0,0 1 0,41-59 216</inkml:trace>
  <inkml:trace contextRef="#ctx0" brushRef="#br163" timeOffset="50339">1997 11868 13764,'32'-57'-38,"16"-28"-18,0 0 0,-1 3 56,-7 13 0,-1 1 0,-1 2 0,0 2 0,11-18 0,-1 3 0,-2 3 0,-9 15 0,-1 2 0,0 2 0,17-28 0,-2 5 491,-9 10 1,-4 9 491,-1 6-648,-61 104 1,-22 36-336,12-22 0,-3 5 0,-3 5-246,-3 4 0,-3 6 0,-2 2 0,2-2 104,3-7 1,0-2 0,2 0 0,0-2 141,-9 17 0,2-2 0,2-4-122,7-11 1,2-4-1,15-28 122</inkml:trace>
  <inkml:trace contextRef="#ctx0" brushRef="#br164" timeOffset="50337">2110 11928 16213,'37'-55'-180,"12"-19"-66,-5 8 118,4-6 1,-3 4 454,-8 12 1,1-1 0,-2 2 163,6-11 1,-2 3-1,0-2 1,0 3-361,-5 8 1,-4 5-132,-1 2 0,-54 83 0,-19 29 0,9-13 0,-4 4 0,-2 6-117,-4 3 1,-2 7 0,-2 0 0,2-2 116,-9 12 0,2-3 0,1-2 0,5-6 0,14-21 0</inkml:trace>
  <inkml:trace contextRef="#ctx0" brushRef="#br165" timeOffset="50335">1847 11791 24084,'1'-1'0,"32"-46"0,-1-2 0,5-6 0,-4 4 0,3-7 0,10-22 0,-38 54 0,-31 22 0,-16 31 0,-7 16 0,-20 22 0,-4 8-328,61-63 270</inkml:trace>
  <inkml:trace contextRef="#ctx0" brushRef="#br166" timeOffset="50333">1877 11791 21473,'47'-52'0,"-1"1"-381,0 0 0,-2 2 381,12-13 0,-5 6 0,-6 5 0,-1 1 0,-20 27 0,-29 33 0,-32 41 0,-21 25 491,23-33 1,-1 0-22,3-3 1,2-2-471,-14 15 983,9-13-625,13-16-358,15-39 0,16-27 0,12-15 0,4-5 0,5-7 0,3-6-246,1-1 0,2-5 0,3-3 0,1-1 49,-5 11 0,2-1 1,1-1-1,-1 0 0,0 1-49,7-14 0,0 1 0,-1 1 0,-1 3 0,-6 9 0,0 3 0,-2 1 0,0 2-82,4-9 0,-1 3 0,-1 1 0,-5 6 0,-2 2 0,0-3 0,2-10 0,-1-1 0,-3 7-164,-1 5 0,-5 6 0,0-13 0,-17 24-425,-69 82 917,0 13 0,-9 15 0,21-14 0,-5 5 0,-1 4 0,-1 1 56,-7 6 1,-1 3-1,-1 1 1,1-1-57,4 0 0,0-1 0,1 1 0,2-2 0,6-7 0,2-1 0,0-2 0,3 0 77,-7 6 1,2-2 0,1-1-78,4-4 0,2 0 0,1-2 491,-17 13 1,2-3-477,9-10 1,3-10-16,-14-16 0,39-83 0,33-11 0,16-14-328,1 4 0,7-7 0,4-4 82,-2 8 0,3-4 0,2-1 0,1 0 82,-7 17 1,2-1 0,0 0 0,0 0 0,1 1 163,8-19 0,0 1 0,0 1 0,-1 3 0,-5 10 0,0 2 0,-1 3 0,-2 2 14,5-8 1,-2 4 0,-1 3-15,10-23 0,-5 6-14,-10 19 1,-4 4 13,-6 11 0,-4 5 983,-6-5 0,-44 59-492,-12 32 1,-8 18-165,2-4 1,-4 7 0,-3 3-278,4-1 1,-3 5 0,0 2 0,-1 1-248,5-5 0,0 2 1,-1 1-1,1 0 0,0 0 0,3-2 0,0-1 1,1 1-1,1-1 0,2-2 137,-7 10 1,2-1 0,1-2-1,2-2-268,-8 10 0,2-2 0,4-4 212,-8 10 0,4-4-179,3-5 1,3-4 294,36-52 0</inkml:trace>
  <inkml:trace contextRef="#ctx0" brushRef="#br167" timeOffset="27607">605 10198 15740,'22'-52'102,"6"-14"89,3-4-1,1-3 1,0 0-191,3-3 0,1-2 0,0-1 0,1 1 0,0-2 0,0-1 0,0 1 0,-1 2 0,7-14 0,-1 2 0,-1 5 194,-9 16 0,-1 2 1,-1 4-195,10-21 0,-3 4 154,-5 9 0,-2 4-154,10-21 0,-18 14 0,-54 94 0,-35 46 0,16-7 0,-3 7 491,-4 5 1,0 2-1,4-6 1,1-2-181,6-8 1,3-3 179,7-11 1,2-3 193,-23 25 32,16-19-717,17-24 0,18-41 0,28-62 0,4 9 0,5-9-328,-2 9 0,3-3 0,1-2 143,3-3 1,1 0 0,-1 1 184,-3 7 0,0 1 0,-1 1-328,-3 7 0,-1 1 0,-1 3 107,6-16 0,-2 1-145,-1 0 1,-2 3 365,-7 17 0,-4 3 0,5-36 0,-42 78 0,-41 46 0,8 16 0,-6 11 51,11-10 1,-2 3 0,-1 2-52,-2 5 0,-1 2 0,1-1 0,5-5 0,0-2 0,2-1 103,-14 17 1,3-4-104,8-11 0,4-4 292,8-11 0,4-4-292,-19 24 0,22-34 0,36-45 0,40-63 0,-1 10 0,5-8-24,-10 17 0,1-3 1,0 0 23,0 3 0,-1-1 0,-1 2 0,16-23 0,-4 3-194,-8 10 0,-3 3 194,-4 9 0,-2 2 80,0-4 0,-4 5-80,-2 6 0,-32 44 0,-24 38 0,-13 27 0,5-11 0,-3 4 0,0 2 327,-6 7 1,-1 2 0,1 0-292,-3 5 1,0 1-1,2-1-364,5-7 0,2-2 0,2-1-93,-12 19 0,2-3 421,5-6 0,21-35-46</inkml:trace>
  <inkml:trace contextRef="#ctx0" brushRef="#br168" timeOffset="27608">296 8609 18188,'32'-51'-184,"17"-26"-144,4-6 0,1-1 135,-12 17 0,1 0 1,-1-1-1,0 2 193,8-15 0,0 1 0,-3 4-328,-7 9 0,-1 2 0,-2 2-135,9-18 1,-3 3 462,-3 7 0,-1 3-292,-6 6 1,-1 3 291,-5 9 0,-3 7-165,-4 5 165,-47 75 0,-17 27 0,2-1 0,-3 8 237,-4 2 0,-4 8 1,0-1-238,6-10 0,0-1 0,1-1 0,4-5 0,0-2 0,2-1 0,-16 21 0,2-3 0,5-8 0,2-5 0,14-19 0,3-4 983,-20 25 0,20-39 0,17-44 0,15-48-492,8 10 1,4-5-1,4-8 1,3-2-870,4-1 0,3 1 378,1 2 0,0 3 0,-4 8 0,-2 2 491,-2 7 1,-1 2 491,9-25 0,-10 23-891,-13 28-92,-9 17 0,-13 23 983,-8 12-206,-3 3-777,3 0 0,7-6 0,8-9 0,5-7 0,6-10 0,28-38 0,0-2 0,23-29 0,-15 13 0,-6 5 0,-10 11 0,-21 18 0,-36 41 0,-31 37 0,5 9 0,0 4-492,22-29 0,1 1 183,-20 30 1,55-71 308</inkml:trace>
  <inkml:trace contextRef="#ctx0" brushRef="#br169" timeOffset="18206">323 7852 22144,'8'-8'0,"41"-42"202,-4 4 0,-1 3-202,-6 6 0,-1 1 0,28-26 0,-14 14 0,-16 17 0,-10 13 0,-4 7 983,-4 7-457,-3 3-526,-4 1 0,-4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7EC0-DDAA-FC19-240E-88B61EBC9A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4F3242-7225-4E48-7006-B64CFCA9B4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83A832-9A62-7CDA-92E8-3DFD5ED84A30}"/>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5" name="Footer Placeholder 4">
            <a:extLst>
              <a:ext uri="{FF2B5EF4-FFF2-40B4-BE49-F238E27FC236}">
                <a16:creationId xmlns:a16="http://schemas.microsoft.com/office/drawing/2014/main" id="{F1F81C4F-901D-60AB-BBA9-1438CEAF9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632C4-6DAE-4EB1-C5E6-6C24E039BBCC}"/>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1671345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6AAC5-5A2A-52AB-F191-3FD1A351E8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0A54EE-3C2A-F598-E215-F355A39B30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5A4C9-9EB0-E203-A3D4-12A6139C26A4}"/>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5" name="Footer Placeholder 4">
            <a:extLst>
              <a:ext uri="{FF2B5EF4-FFF2-40B4-BE49-F238E27FC236}">
                <a16:creationId xmlns:a16="http://schemas.microsoft.com/office/drawing/2014/main" id="{886C67AD-AE81-6082-A675-1885E2BF2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5A100-CBAE-2941-10D2-40E133C47D34}"/>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549331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C0800A-7610-7485-2BD8-221BB9E6DC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BBC30C-08C7-3DB5-5E19-3EE5206464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FCAD7-CB92-7B1A-9C99-E719B9CC7342}"/>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5" name="Footer Placeholder 4">
            <a:extLst>
              <a:ext uri="{FF2B5EF4-FFF2-40B4-BE49-F238E27FC236}">
                <a16:creationId xmlns:a16="http://schemas.microsoft.com/office/drawing/2014/main" id="{3224FD5B-02B2-F939-8F44-B707C4C39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7367D-9B90-4EBF-191B-7B5E7FC15BC7}"/>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83868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02E52-6858-7DBC-7DAB-0DFC6E8523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916EB0-50AD-E725-2CE8-C432037377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BCC379-46AC-E9ED-6C94-CE2036EE8E3C}"/>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5" name="Footer Placeholder 4">
            <a:extLst>
              <a:ext uri="{FF2B5EF4-FFF2-40B4-BE49-F238E27FC236}">
                <a16:creationId xmlns:a16="http://schemas.microsoft.com/office/drawing/2014/main" id="{46122DAC-1A92-014A-9F6D-BA51BC373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C771D8-457E-1667-D0F8-D19B90384E7D}"/>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3694466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27AD-0D37-EA30-9574-02C7C0D052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3A766-5C50-D61A-ECC5-DFE26CB7A3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88A10-A185-56EA-1493-7CC77B34771F}"/>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5" name="Footer Placeholder 4">
            <a:extLst>
              <a:ext uri="{FF2B5EF4-FFF2-40B4-BE49-F238E27FC236}">
                <a16:creationId xmlns:a16="http://schemas.microsoft.com/office/drawing/2014/main" id="{17424FF0-2BBE-A021-46AF-EDC2A724B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D91D35-6C60-2EF0-0E7F-E8888340D70B}"/>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855552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3EBC-7B58-98CF-DD47-31917E5A02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63AEA8-00F5-F3F6-74A3-CBC317F58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3E9EB4-82E1-1B31-1F53-DCC07801E3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7846A2-FAE0-35B0-98EC-B2470C7F9936}"/>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6" name="Footer Placeholder 5">
            <a:extLst>
              <a:ext uri="{FF2B5EF4-FFF2-40B4-BE49-F238E27FC236}">
                <a16:creationId xmlns:a16="http://schemas.microsoft.com/office/drawing/2014/main" id="{CCA38CE2-622F-7D36-702A-DAF5946A48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8E9DC2-B036-2955-E9DD-F6719476D0D3}"/>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195095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BF47-2D61-B22F-4ABB-AB40F7071D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E5969F-2216-FE45-571D-539118253B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B2688-B384-92FB-B02A-179DF9F629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09C41D-1DAF-6848-F77E-0288B0866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C40239-C5D8-7481-6905-9C84F60E25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F4A2E5-487B-BDDA-5F94-89F7B90C3338}"/>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8" name="Footer Placeholder 7">
            <a:extLst>
              <a:ext uri="{FF2B5EF4-FFF2-40B4-BE49-F238E27FC236}">
                <a16:creationId xmlns:a16="http://schemas.microsoft.com/office/drawing/2014/main" id="{337B49C2-3D4D-ED28-CAE0-62422A74D0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D3630C-8CB6-8EE2-6041-9551A86595CF}"/>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546106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EEE8-F3B6-F596-3B0D-84D7B9E136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8BB325-2780-1C66-584A-F9BD6FD01F7E}"/>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4" name="Footer Placeholder 3">
            <a:extLst>
              <a:ext uri="{FF2B5EF4-FFF2-40B4-BE49-F238E27FC236}">
                <a16:creationId xmlns:a16="http://schemas.microsoft.com/office/drawing/2014/main" id="{DF63181D-6E97-49C6-7627-F733A53B34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3B42F0-34BA-98A8-842E-578B9F32B313}"/>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728813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C3D4CF-EC76-22C7-21B9-7E80C05B6AFD}"/>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3" name="Footer Placeholder 2">
            <a:extLst>
              <a:ext uri="{FF2B5EF4-FFF2-40B4-BE49-F238E27FC236}">
                <a16:creationId xmlns:a16="http://schemas.microsoft.com/office/drawing/2014/main" id="{20886E00-8542-D8EF-4CDE-878B23F194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37809-7C4C-F0D7-D1CD-9C3E783F9D08}"/>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3841204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544F-A32A-5C9D-A2D8-6187E0CC2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7566D6-B15B-4569-70C4-9108B8E62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DFEBAA-1BC3-3B0A-09B6-8EBABF4C4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31F0D-342D-58A4-1189-38B439C07672}"/>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6" name="Footer Placeholder 5">
            <a:extLst>
              <a:ext uri="{FF2B5EF4-FFF2-40B4-BE49-F238E27FC236}">
                <a16:creationId xmlns:a16="http://schemas.microsoft.com/office/drawing/2014/main" id="{F0315640-35EE-2868-278B-147295BA0D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09344-DA47-BC15-ABFC-61ACF5D46992}"/>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406259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650E-BC42-981E-4B56-F20F54A629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038191-89B1-A1BA-4A99-7DABA3D1E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DDF49C-F86F-EF7E-8163-9188CAD238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CB1A7-1F4E-3C7B-6409-BA2DDE038E3E}"/>
              </a:ext>
            </a:extLst>
          </p:cNvPr>
          <p:cNvSpPr>
            <a:spLocks noGrp="1"/>
          </p:cNvSpPr>
          <p:nvPr>
            <p:ph type="dt" sz="half" idx="10"/>
          </p:nvPr>
        </p:nvSpPr>
        <p:spPr/>
        <p:txBody>
          <a:bodyPr/>
          <a:lstStyle/>
          <a:p>
            <a:fld id="{374C125A-7428-C046-85FA-2B02DA811A34}" type="datetimeFigureOut">
              <a:rPr lang="en-US" smtClean="0"/>
              <a:t>7/9/22</a:t>
            </a:fld>
            <a:endParaRPr lang="en-US"/>
          </a:p>
        </p:txBody>
      </p:sp>
      <p:sp>
        <p:nvSpPr>
          <p:cNvPr id="6" name="Footer Placeholder 5">
            <a:extLst>
              <a:ext uri="{FF2B5EF4-FFF2-40B4-BE49-F238E27FC236}">
                <a16:creationId xmlns:a16="http://schemas.microsoft.com/office/drawing/2014/main" id="{E2BCE20E-D0A7-1D15-AE84-CBFE329486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273F8-24B3-95D2-A1AD-02130541F083}"/>
              </a:ext>
            </a:extLst>
          </p:cNvPr>
          <p:cNvSpPr>
            <a:spLocks noGrp="1"/>
          </p:cNvSpPr>
          <p:nvPr>
            <p:ph type="sldNum" sz="quarter" idx="12"/>
          </p:nvPr>
        </p:nvSpPr>
        <p:spPr/>
        <p:txBody>
          <a:bodyPr/>
          <a:lstStyle/>
          <a:p>
            <a:fld id="{5ED2C8A8-DF7E-AA41-9711-BF9399065A1F}" type="slidenum">
              <a:rPr lang="en-US" smtClean="0"/>
              <a:t>‹#›</a:t>
            </a:fld>
            <a:endParaRPr lang="en-US"/>
          </a:p>
        </p:txBody>
      </p:sp>
    </p:spTree>
    <p:extLst>
      <p:ext uri="{BB962C8B-B14F-4D97-AF65-F5344CB8AC3E}">
        <p14:creationId xmlns:p14="http://schemas.microsoft.com/office/powerpoint/2010/main" val="4101418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FFEE18-6A40-B4AA-2899-167D76FB69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5FFA4-0C91-FA0D-483B-90A5193042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50A83-DF3A-9FD2-2B7D-49A28F8248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C125A-7428-C046-85FA-2B02DA811A34}" type="datetimeFigureOut">
              <a:rPr lang="en-US" smtClean="0"/>
              <a:t>7/9/22</a:t>
            </a:fld>
            <a:endParaRPr lang="en-US"/>
          </a:p>
        </p:txBody>
      </p:sp>
      <p:sp>
        <p:nvSpPr>
          <p:cNvPr id="5" name="Footer Placeholder 4">
            <a:extLst>
              <a:ext uri="{FF2B5EF4-FFF2-40B4-BE49-F238E27FC236}">
                <a16:creationId xmlns:a16="http://schemas.microsoft.com/office/drawing/2014/main" id="{812EE6DF-9CC9-2C90-0F18-1E4ED09593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ECD1FE-EF90-B9CB-921B-11136155F9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2C8A8-DF7E-AA41-9711-BF9399065A1F}" type="slidenum">
              <a:rPr lang="en-US" smtClean="0"/>
              <a:t>‹#›</a:t>
            </a:fld>
            <a:endParaRPr lang="en-US"/>
          </a:p>
        </p:txBody>
      </p:sp>
    </p:spTree>
    <p:extLst>
      <p:ext uri="{BB962C8B-B14F-4D97-AF65-F5344CB8AC3E}">
        <p14:creationId xmlns:p14="http://schemas.microsoft.com/office/powerpoint/2010/main" val="59055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danielgchen/Cell_Environmen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png"/><Relationship Id="rId4" Type="http://schemas.openxmlformats.org/officeDocument/2006/relationships/customXml" Target="../ink/ink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917C-AD1C-DC70-B2C9-9DB6010A6F19}"/>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hlinkClick r:id="rId2"/>
              </a:rPr>
              <a:t>Cellular Modeling V1</a:t>
            </a:r>
            <a:endParaRPr lang="en-US"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B9A1E43-845D-DAD8-DA50-06991507BBD9}"/>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Daniel Chen</a:t>
            </a:r>
          </a:p>
        </p:txBody>
      </p:sp>
    </p:spTree>
    <p:extLst>
      <p:ext uri="{BB962C8B-B14F-4D97-AF65-F5344CB8AC3E}">
        <p14:creationId xmlns:p14="http://schemas.microsoft.com/office/powerpoint/2010/main" val="2786984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D5AD-FCCF-0757-A9B2-06C3EB10A4AF}"/>
              </a:ext>
            </a:extLst>
          </p:cNvPr>
          <p:cNvSpPr>
            <a:spLocks noGrp="1"/>
          </p:cNvSpPr>
          <p:nvPr>
            <p:ph type="title"/>
          </p:nvPr>
        </p:nvSpPr>
        <p:spPr/>
        <p:txBody>
          <a:bodyPr>
            <a:normAutofit fontScale="90000"/>
          </a:bodyPr>
          <a:lstStyle/>
          <a:p>
            <a:r>
              <a:rPr lang="en-US" dirty="0"/>
              <a:t>These are population dynamics where the y-axis is the number of cells and the x-axis is the number of rounds which can be thought of as time</a:t>
            </a:r>
          </a:p>
        </p:txBody>
      </p:sp>
      <p:pic>
        <p:nvPicPr>
          <p:cNvPr id="5" name="Content Placeholder 4">
            <a:extLst>
              <a:ext uri="{FF2B5EF4-FFF2-40B4-BE49-F238E27FC236}">
                <a16:creationId xmlns:a16="http://schemas.microsoft.com/office/drawing/2014/main" id="{14D1DA56-52CB-3AF0-ECA9-F04F88C71A97}"/>
              </a:ext>
            </a:extLst>
          </p:cNvPr>
          <p:cNvPicPr>
            <a:picLocks noGrp="1" noChangeAspect="1"/>
          </p:cNvPicPr>
          <p:nvPr>
            <p:ph idx="1"/>
          </p:nvPr>
        </p:nvPicPr>
        <p:blipFill>
          <a:blip r:embed="rId2"/>
          <a:stretch>
            <a:fillRect/>
          </a:stretch>
        </p:blipFill>
        <p:spPr>
          <a:xfrm>
            <a:off x="1688773" y="1825625"/>
            <a:ext cx="8814453" cy="4351338"/>
          </a:xfrm>
        </p:spPr>
      </p:pic>
    </p:spTree>
    <p:extLst>
      <p:ext uri="{BB962C8B-B14F-4D97-AF65-F5344CB8AC3E}">
        <p14:creationId xmlns:p14="http://schemas.microsoft.com/office/powerpoint/2010/main" val="3758459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5B36-7333-3AE2-BA07-9EACABF58991}"/>
              </a:ext>
            </a:extLst>
          </p:cNvPr>
          <p:cNvSpPr>
            <a:spLocks noGrp="1"/>
          </p:cNvSpPr>
          <p:nvPr>
            <p:ph type="title"/>
          </p:nvPr>
        </p:nvSpPr>
        <p:spPr/>
        <p:txBody>
          <a:bodyPr/>
          <a:lstStyle/>
          <a:p>
            <a:r>
              <a:rPr lang="en-US" dirty="0"/>
              <a:t>A more complex population dynamic representing boom and bust like cycles</a:t>
            </a:r>
          </a:p>
        </p:txBody>
      </p:sp>
      <p:pic>
        <p:nvPicPr>
          <p:cNvPr id="5" name="Content Placeholder 4">
            <a:extLst>
              <a:ext uri="{FF2B5EF4-FFF2-40B4-BE49-F238E27FC236}">
                <a16:creationId xmlns:a16="http://schemas.microsoft.com/office/drawing/2014/main" id="{937D83A1-7291-8748-5D94-2B40F8C730B0}"/>
              </a:ext>
            </a:extLst>
          </p:cNvPr>
          <p:cNvPicPr>
            <a:picLocks noGrp="1" noChangeAspect="1"/>
          </p:cNvPicPr>
          <p:nvPr>
            <p:ph idx="1"/>
          </p:nvPr>
        </p:nvPicPr>
        <p:blipFill>
          <a:blip r:embed="rId2"/>
          <a:stretch>
            <a:fillRect/>
          </a:stretch>
        </p:blipFill>
        <p:spPr>
          <a:xfrm>
            <a:off x="1660365" y="1825625"/>
            <a:ext cx="8871270" cy="4351338"/>
          </a:xfrm>
        </p:spPr>
      </p:pic>
    </p:spTree>
    <p:extLst>
      <p:ext uri="{BB962C8B-B14F-4D97-AF65-F5344CB8AC3E}">
        <p14:creationId xmlns:p14="http://schemas.microsoft.com/office/powerpoint/2010/main" val="3706620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EF37-AD3F-5C19-7CBF-C882AFB18A0C}"/>
              </a:ext>
            </a:extLst>
          </p:cNvPr>
          <p:cNvSpPr>
            <a:spLocks noGrp="1"/>
          </p:cNvSpPr>
          <p:nvPr>
            <p:ph type="title"/>
          </p:nvPr>
        </p:nvSpPr>
        <p:spPr/>
        <p:txBody>
          <a:bodyPr>
            <a:normAutofit fontScale="90000"/>
          </a:bodyPr>
          <a:lstStyle/>
          <a:p>
            <a:r>
              <a:rPr lang="en-US" dirty="0"/>
              <a:t>Better boom and bust where we see the dying off of one population setting off or appearing to set off the peak of another population of cells</a:t>
            </a:r>
          </a:p>
        </p:txBody>
      </p:sp>
      <p:pic>
        <p:nvPicPr>
          <p:cNvPr id="5" name="Content Placeholder 4">
            <a:extLst>
              <a:ext uri="{FF2B5EF4-FFF2-40B4-BE49-F238E27FC236}">
                <a16:creationId xmlns:a16="http://schemas.microsoft.com/office/drawing/2014/main" id="{390BD4DE-2E16-3EA7-7ADB-C8DF14C5E6C2}"/>
              </a:ext>
            </a:extLst>
          </p:cNvPr>
          <p:cNvPicPr>
            <a:picLocks noGrp="1" noChangeAspect="1"/>
          </p:cNvPicPr>
          <p:nvPr>
            <p:ph idx="1"/>
          </p:nvPr>
        </p:nvPicPr>
        <p:blipFill>
          <a:blip r:embed="rId2"/>
          <a:stretch>
            <a:fillRect/>
          </a:stretch>
        </p:blipFill>
        <p:spPr>
          <a:xfrm>
            <a:off x="1707577" y="1825625"/>
            <a:ext cx="8776846" cy="4351338"/>
          </a:xfrm>
        </p:spPr>
      </p:pic>
    </p:spTree>
    <p:extLst>
      <p:ext uri="{BB962C8B-B14F-4D97-AF65-F5344CB8AC3E}">
        <p14:creationId xmlns:p14="http://schemas.microsoft.com/office/powerpoint/2010/main" val="736187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ox and whisker chart&#10;&#10;Description automatically generated">
            <a:extLst>
              <a:ext uri="{FF2B5EF4-FFF2-40B4-BE49-F238E27FC236}">
                <a16:creationId xmlns:a16="http://schemas.microsoft.com/office/drawing/2014/main" id="{C08E424A-4B90-1C74-B782-268D5E608D26}"/>
              </a:ext>
            </a:extLst>
          </p:cNvPr>
          <p:cNvPicPr>
            <a:picLocks noChangeAspect="1"/>
          </p:cNvPicPr>
          <p:nvPr/>
        </p:nvPicPr>
        <p:blipFill>
          <a:blip r:embed="rId2"/>
          <a:stretch>
            <a:fillRect/>
          </a:stretch>
        </p:blipFill>
        <p:spPr>
          <a:xfrm>
            <a:off x="13854" y="3183081"/>
            <a:ext cx="6366162" cy="3183081"/>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9EC93C74-EC02-0DB8-20A6-1BDD39FD6D32}"/>
              </a:ext>
            </a:extLst>
          </p:cNvPr>
          <p:cNvPicPr>
            <a:picLocks noChangeAspect="1"/>
          </p:cNvPicPr>
          <p:nvPr/>
        </p:nvPicPr>
        <p:blipFill>
          <a:blip r:embed="rId3"/>
          <a:stretch>
            <a:fillRect/>
          </a:stretch>
        </p:blipFill>
        <p:spPr>
          <a:xfrm>
            <a:off x="0" y="-1"/>
            <a:ext cx="6366162" cy="3183081"/>
          </a:xfrm>
          <a:prstGeom prst="rect">
            <a:avLst/>
          </a:prstGeom>
        </p:spPr>
      </p:pic>
      <p:pic>
        <p:nvPicPr>
          <p:cNvPr id="7" name="Picture 6" descr="Chart, histogram&#10;&#10;Description automatically generated">
            <a:extLst>
              <a:ext uri="{FF2B5EF4-FFF2-40B4-BE49-F238E27FC236}">
                <a16:creationId xmlns:a16="http://schemas.microsoft.com/office/drawing/2014/main" id="{CE67390A-ED24-9EA0-3FB2-7D14637308C5}"/>
              </a:ext>
            </a:extLst>
          </p:cNvPr>
          <p:cNvPicPr>
            <a:picLocks noChangeAspect="1"/>
          </p:cNvPicPr>
          <p:nvPr/>
        </p:nvPicPr>
        <p:blipFill>
          <a:blip r:embed="rId4"/>
          <a:stretch>
            <a:fillRect/>
          </a:stretch>
        </p:blipFill>
        <p:spPr>
          <a:xfrm>
            <a:off x="5825838" y="3183081"/>
            <a:ext cx="6366162" cy="3183081"/>
          </a:xfrm>
          <a:prstGeom prst="rect">
            <a:avLst/>
          </a:prstGeom>
        </p:spPr>
      </p:pic>
      <p:sp>
        <p:nvSpPr>
          <p:cNvPr id="2" name="TextBox 1">
            <a:extLst>
              <a:ext uri="{FF2B5EF4-FFF2-40B4-BE49-F238E27FC236}">
                <a16:creationId xmlns:a16="http://schemas.microsoft.com/office/drawing/2014/main" id="{8F04E211-DC9E-37CF-3597-7D8BE300315C}"/>
              </a:ext>
            </a:extLst>
          </p:cNvPr>
          <p:cNvSpPr txBox="1"/>
          <p:nvPr/>
        </p:nvSpPr>
        <p:spPr>
          <a:xfrm>
            <a:off x="6366162" y="124690"/>
            <a:ext cx="5521038" cy="2031325"/>
          </a:xfrm>
          <a:prstGeom prst="rect">
            <a:avLst/>
          </a:prstGeom>
          <a:noFill/>
        </p:spPr>
        <p:txBody>
          <a:bodyPr wrap="square" rtlCol="0">
            <a:spAutoFit/>
          </a:bodyPr>
          <a:lstStyle/>
          <a:p>
            <a:r>
              <a:rPr lang="en-US" dirty="0"/>
              <a:t>These are the different parameters that can be changed by cells or that are measured by us and how they changed for a population of cells in the environment</a:t>
            </a:r>
          </a:p>
          <a:p>
            <a:endParaRPr lang="en-US" dirty="0"/>
          </a:p>
          <a:p>
            <a:r>
              <a:rPr lang="en-US" dirty="0"/>
              <a:t>In full transparency I do not know how these cells lived but I do know the general trait changes are representative of what we see</a:t>
            </a:r>
          </a:p>
        </p:txBody>
      </p:sp>
    </p:spTree>
    <p:extLst>
      <p:ext uri="{BB962C8B-B14F-4D97-AF65-F5344CB8AC3E}">
        <p14:creationId xmlns:p14="http://schemas.microsoft.com/office/powerpoint/2010/main" val="743519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box and whisker chart&#10;&#10;Description automatically generated">
            <a:extLst>
              <a:ext uri="{FF2B5EF4-FFF2-40B4-BE49-F238E27FC236}">
                <a16:creationId xmlns:a16="http://schemas.microsoft.com/office/drawing/2014/main" id="{B381042C-79DF-CB5D-11DA-D39218B871E0}"/>
              </a:ext>
            </a:extLst>
          </p:cNvPr>
          <p:cNvPicPr>
            <a:picLocks noChangeAspect="1"/>
          </p:cNvPicPr>
          <p:nvPr/>
        </p:nvPicPr>
        <p:blipFill>
          <a:blip r:embed="rId2"/>
          <a:stretch>
            <a:fillRect/>
          </a:stretch>
        </p:blipFill>
        <p:spPr>
          <a:xfrm>
            <a:off x="8658" y="0"/>
            <a:ext cx="6366161" cy="3183081"/>
          </a:xfrm>
          <a:prstGeom prst="rect">
            <a:avLst/>
          </a:prstGeom>
        </p:spPr>
      </p:pic>
      <p:pic>
        <p:nvPicPr>
          <p:cNvPr id="13" name="Picture 12" descr="Chart, line chart, scatter chart&#10;&#10;Description automatically generated">
            <a:extLst>
              <a:ext uri="{FF2B5EF4-FFF2-40B4-BE49-F238E27FC236}">
                <a16:creationId xmlns:a16="http://schemas.microsoft.com/office/drawing/2014/main" id="{AD63D3A2-D689-44CB-9AD0-208B8CFE1A1C}"/>
              </a:ext>
            </a:extLst>
          </p:cNvPr>
          <p:cNvPicPr>
            <a:picLocks noChangeAspect="1"/>
          </p:cNvPicPr>
          <p:nvPr/>
        </p:nvPicPr>
        <p:blipFill>
          <a:blip r:embed="rId3"/>
          <a:stretch>
            <a:fillRect/>
          </a:stretch>
        </p:blipFill>
        <p:spPr>
          <a:xfrm>
            <a:off x="5825839" y="0"/>
            <a:ext cx="6366161" cy="3183081"/>
          </a:xfrm>
          <a:prstGeom prst="rect">
            <a:avLst/>
          </a:prstGeom>
        </p:spPr>
      </p:pic>
      <p:pic>
        <p:nvPicPr>
          <p:cNvPr id="14" name="Picture 13" descr="Chart, histogram&#10;&#10;Description automatically generated">
            <a:extLst>
              <a:ext uri="{FF2B5EF4-FFF2-40B4-BE49-F238E27FC236}">
                <a16:creationId xmlns:a16="http://schemas.microsoft.com/office/drawing/2014/main" id="{2B927D9C-4E5F-0937-B1E8-5782A97BCB6C}"/>
              </a:ext>
            </a:extLst>
          </p:cNvPr>
          <p:cNvPicPr>
            <a:picLocks noChangeAspect="1"/>
          </p:cNvPicPr>
          <p:nvPr/>
        </p:nvPicPr>
        <p:blipFill>
          <a:blip r:embed="rId4"/>
          <a:stretch>
            <a:fillRect/>
          </a:stretch>
        </p:blipFill>
        <p:spPr>
          <a:xfrm>
            <a:off x="8658" y="3319896"/>
            <a:ext cx="6366161" cy="3183081"/>
          </a:xfrm>
          <a:prstGeom prst="rect">
            <a:avLst/>
          </a:prstGeom>
        </p:spPr>
      </p:pic>
      <p:pic>
        <p:nvPicPr>
          <p:cNvPr id="15" name="Picture 14" descr="Chart, histogram&#10;&#10;Description automatically generated">
            <a:extLst>
              <a:ext uri="{FF2B5EF4-FFF2-40B4-BE49-F238E27FC236}">
                <a16:creationId xmlns:a16="http://schemas.microsoft.com/office/drawing/2014/main" id="{6D800F50-7566-E78A-923C-864F33EF2A9A}"/>
              </a:ext>
            </a:extLst>
          </p:cNvPr>
          <p:cNvPicPr>
            <a:picLocks noChangeAspect="1"/>
          </p:cNvPicPr>
          <p:nvPr/>
        </p:nvPicPr>
        <p:blipFill>
          <a:blip r:embed="rId5"/>
          <a:stretch>
            <a:fillRect/>
          </a:stretch>
        </p:blipFill>
        <p:spPr>
          <a:xfrm>
            <a:off x="5825839" y="3319896"/>
            <a:ext cx="6366161" cy="3183081"/>
          </a:xfrm>
          <a:prstGeom prst="rect">
            <a:avLst/>
          </a:prstGeom>
        </p:spPr>
      </p:pic>
    </p:spTree>
    <p:extLst>
      <p:ext uri="{BB962C8B-B14F-4D97-AF65-F5344CB8AC3E}">
        <p14:creationId xmlns:p14="http://schemas.microsoft.com/office/powerpoint/2010/main" val="3845176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27250A4B-8EA7-6BA5-89DE-08168F7CFB3A}"/>
              </a:ext>
            </a:extLst>
          </p:cNvPr>
          <p:cNvPicPr>
            <a:picLocks noChangeAspect="1"/>
          </p:cNvPicPr>
          <p:nvPr/>
        </p:nvPicPr>
        <p:blipFill>
          <a:blip r:embed="rId2"/>
          <a:stretch>
            <a:fillRect/>
          </a:stretch>
        </p:blipFill>
        <p:spPr>
          <a:xfrm>
            <a:off x="8658" y="0"/>
            <a:ext cx="6383481" cy="319174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257A270-CC9F-AD05-794F-5954694077CA}"/>
              </a:ext>
            </a:extLst>
          </p:cNvPr>
          <p:cNvPicPr>
            <a:picLocks noChangeAspect="1"/>
          </p:cNvPicPr>
          <p:nvPr/>
        </p:nvPicPr>
        <p:blipFill>
          <a:blip r:embed="rId3"/>
          <a:stretch>
            <a:fillRect/>
          </a:stretch>
        </p:blipFill>
        <p:spPr>
          <a:xfrm>
            <a:off x="5808518" y="0"/>
            <a:ext cx="6383481" cy="3191741"/>
          </a:xfrm>
          <a:prstGeom prst="rect">
            <a:avLst/>
          </a:prstGeom>
        </p:spPr>
      </p:pic>
      <p:pic>
        <p:nvPicPr>
          <p:cNvPr id="6" name="Picture 5" descr="Chart, histogram, box and whisker chart&#10;&#10;Description automatically generated">
            <a:extLst>
              <a:ext uri="{FF2B5EF4-FFF2-40B4-BE49-F238E27FC236}">
                <a16:creationId xmlns:a16="http://schemas.microsoft.com/office/drawing/2014/main" id="{0920372D-1560-FC1C-B463-2EF1DDC4B42A}"/>
              </a:ext>
            </a:extLst>
          </p:cNvPr>
          <p:cNvPicPr>
            <a:picLocks noChangeAspect="1"/>
          </p:cNvPicPr>
          <p:nvPr/>
        </p:nvPicPr>
        <p:blipFill>
          <a:blip r:embed="rId4"/>
          <a:stretch>
            <a:fillRect/>
          </a:stretch>
        </p:blipFill>
        <p:spPr>
          <a:xfrm>
            <a:off x="8658" y="3191741"/>
            <a:ext cx="6383481" cy="3191741"/>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5E2E6D8-2C11-7CD6-F5D8-6BABC8BDE979}"/>
              </a:ext>
            </a:extLst>
          </p:cNvPr>
          <p:cNvPicPr>
            <a:picLocks noChangeAspect="1"/>
          </p:cNvPicPr>
          <p:nvPr/>
        </p:nvPicPr>
        <p:blipFill>
          <a:blip r:embed="rId5"/>
          <a:stretch>
            <a:fillRect/>
          </a:stretch>
        </p:blipFill>
        <p:spPr>
          <a:xfrm>
            <a:off x="5808519" y="3191741"/>
            <a:ext cx="6383481" cy="3191741"/>
          </a:xfrm>
          <a:prstGeom prst="rect">
            <a:avLst/>
          </a:prstGeom>
        </p:spPr>
      </p:pic>
    </p:spTree>
    <p:extLst>
      <p:ext uri="{BB962C8B-B14F-4D97-AF65-F5344CB8AC3E}">
        <p14:creationId xmlns:p14="http://schemas.microsoft.com/office/powerpoint/2010/main" val="203579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D531-DA3F-A5C3-6034-60D1F484FA0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1FA495C6-28E2-7A33-D286-EBE661AF4D13}"/>
              </a:ext>
            </a:extLst>
          </p:cNvPr>
          <p:cNvSpPr>
            <a:spLocks noGrp="1"/>
          </p:cNvSpPr>
          <p:nvPr>
            <p:ph idx="1"/>
          </p:nvPr>
        </p:nvSpPr>
        <p:spPr/>
        <p:txBody>
          <a:bodyPr/>
          <a:lstStyle/>
          <a:p>
            <a:r>
              <a:rPr lang="en-US" dirty="0"/>
              <a:t>This model seems to be able to represent cellular dynamics and show the push and pull between food sources and cells</a:t>
            </a:r>
          </a:p>
          <a:p>
            <a:r>
              <a:rPr lang="en-US" dirty="0"/>
              <a:t>It does seem to model the competition aspect of cells</a:t>
            </a:r>
          </a:p>
          <a:p>
            <a:r>
              <a:rPr lang="en-US" dirty="0"/>
              <a:t>It does not model true physical behaviors which may be okay</a:t>
            </a:r>
          </a:p>
          <a:p>
            <a:r>
              <a:rPr lang="en-US" dirty="0"/>
              <a:t>It does not model the cell-cell interactions realistically</a:t>
            </a:r>
          </a:p>
          <a:p>
            <a:r>
              <a:rPr lang="en-US" dirty="0"/>
              <a:t>There are some buggy parts of the code</a:t>
            </a:r>
          </a:p>
          <a:p>
            <a:pPr lvl="1"/>
            <a:r>
              <a:rPr lang="en-US" dirty="0"/>
              <a:t>Mutation rate should not exceed 1 so I don’t know why it spikes above it</a:t>
            </a:r>
          </a:p>
          <a:p>
            <a:pPr lvl="1"/>
            <a:r>
              <a:rPr lang="en-US" dirty="0"/>
              <a:t>I do not know how to explain the random spikes we see</a:t>
            </a:r>
          </a:p>
          <a:p>
            <a:pPr lvl="1"/>
            <a:r>
              <a:rPr lang="en-US" dirty="0"/>
              <a:t>I do not know why there are random plateaus then </a:t>
            </a:r>
            <a:r>
              <a:rPr lang="en-US"/>
              <a:t>softer spikes</a:t>
            </a:r>
            <a:endParaRPr lang="en-US" dirty="0"/>
          </a:p>
        </p:txBody>
      </p:sp>
    </p:spTree>
    <p:extLst>
      <p:ext uri="{BB962C8B-B14F-4D97-AF65-F5344CB8AC3E}">
        <p14:creationId xmlns:p14="http://schemas.microsoft.com/office/powerpoint/2010/main" val="629336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52EC-1705-B5ED-DCDF-93277C7F8518}"/>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4234146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67F8F-EC42-B58E-BA02-0B748F000FBD}"/>
              </a:ext>
            </a:extLst>
          </p:cNvPr>
          <p:cNvSpPr>
            <a:spLocks noGrp="1"/>
          </p:cNvSpPr>
          <p:nvPr>
            <p:ph type="title"/>
          </p:nvPr>
        </p:nvSpPr>
        <p:spPr/>
        <p:txBody>
          <a:bodyPr/>
          <a:lstStyle/>
          <a:p>
            <a:r>
              <a:rPr lang="en-US" dirty="0"/>
              <a:t>Video of a mono-cell population where food is generated from a random basis</a:t>
            </a:r>
          </a:p>
        </p:txBody>
      </p:sp>
      <p:pic>
        <p:nvPicPr>
          <p:cNvPr id="4" name="IMG_6053.MOV" descr="IMG_6053.MOV">
            <a:hlinkClick r:id="" action="ppaction://media"/>
            <a:extLst>
              <a:ext uri="{FF2B5EF4-FFF2-40B4-BE49-F238E27FC236}">
                <a16:creationId xmlns:a16="http://schemas.microsoft.com/office/drawing/2014/main" id="{A98AAFB7-0A26-8BC5-E289-920875A5AA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038" y="1825625"/>
            <a:ext cx="2447925" cy="4351338"/>
          </a:xfrm>
        </p:spPr>
      </p:pic>
    </p:spTree>
    <p:extLst>
      <p:ext uri="{BB962C8B-B14F-4D97-AF65-F5344CB8AC3E}">
        <p14:creationId xmlns:p14="http://schemas.microsoft.com/office/powerpoint/2010/main" val="169111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F4E6-00A8-EA6F-E4F1-CD8AC8C55A6F}"/>
              </a:ext>
            </a:extLst>
          </p:cNvPr>
          <p:cNvSpPr>
            <a:spLocks noGrp="1"/>
          </p:cNvSpPr>
          <p:nvPr>
            <p:ph type="title"/>
          </p:nvPr>
        </p:nvSpPr>
        <p:spPr/>
        <p:txBody>
          <a:bodyPr>
            <a:normAutofit fontScale="90000"/>
          </a:bodyPr>
          <a:lstStyle/>
          <a:p>
            <a:r>
              <a:rPr lang="en-US" dirty="0"/>
              <a:t>Cells moving in a continuous line, I believe this was before pausing was introduced as a feature and food is generated as a horizontal strip</a:t>
            </a:r>
          </a:p>
        </p:txBody>
      </p:sp>
      <p:pic>
        <p:nvPicPr>
          <p:cNvPr id="4" name="IMG_6055.MOV" descr="IMG_6055.MOV">
            <a:hlinkClick r:id="" action="ppaction://media"/>
            <a:extLst>
              <a:ext uri="{FF2B5EF4-FFF2-40B4-BE49-F238E27FC236}">
                <a16:creationId xmlns:a16="http://schemas.microsoft.com/office/drawing/2014/main" id="{6F10CEB7-B094-077A-26CE-5BF246BC16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038" y="1825625"/>
            <a:ext cx="2447925" cy="4351338"/>
          </a:xfrm>
        </p:spPr>
      </p:pic>
    </p:spTree>
    <p:extLst>
      <p:ext uri="{BB962C8B-B14F-4D97-AF65-F5344CB8AC3E}">
        <p14:creationId xmlns:p14="http://schemas.microsoft.com/office/powerpoint/2010/main" val="177645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B510-F65B-6E8C-8854-CB1CACFD5B7C}"/>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E315D457-4E4B-FCE0-48CD-85D135C5BBD8}"/>
              </a:ext>
            </a:extLst>
          </p:cNvPr>
          <p:cNvSpPr>
            <a:spLocks noGrp="1"/>
          </p:cNvSpPr>
          <p:nvPr>
            <p:ph idx="1"/>
          </p:nvPr>
        </p:nvSpPr>
        <p:spPr/>
        <p:txBody>
          <a:bodyPr/>
          <a:lstStyle/>
          <a:p>
            <a:r>
              <a:rPr lang="en-US" dirty="0"/>
              <a:t>Cell-cell interactions are hard to measure in-vivo </a:t>
            </a:r>
            <a:r>
              <a:rPr lang="en-US" dirty="0">
                <a:solidFill>
                  <a:srgbClr val="0070C0"/>
                </a:solidFill>
              </a:rPr>
              <a:t>I seek to model this behavior and the ways it affects different cells</a:t>
            </a:r>
          </a:p>
          <a:p>
            <a:r>
              <a:rPr lang="en-US" dirty="0"/>
              <a:t>Evolution of cells and their genetic changes remains a mystery </a:t>
            </a:r>
            <a:r>
              <a:rPr lang="en-US" dirty="0">
                <a:solidFill>
                  <a:schemeClr val="accent1"/>
                </a:solidFill>
              </a:rPr>
              <a:t>I hope to discern the sequence of events that occurs to terminal states</a:t>
            </a:r>
          </a:p>
          <a:p>
            <a:r>
              <a:rPr lang="en-US" dirty="0"/>
              <a:t>Life has achieved an incredible amount of diversity yet it is unclear how this occurred and what phenotypes were excluded </a:t>
            </a:r>
            <a:r>
              <a:rPr lang="en-US" dirty="0">
                <a:solidFill>
                  <a:schemeClr val="accent1"/>
                </a:solidFill>
              </a:rPr>
              <a:t>this model aims to reveal the evolution population dynamics that occur when diverse phenotypes are set in competition with each other</a:t>
            </a:r>
            <a:r>
              <a:rPr lang="en-US" dirty="0"/>
              <a:t> </a:t>
            </a:r>
          </a:p>
        </p:txBody>
      </p:sp>
    </p:spTree>
    <p:extLst>
      <p:ext uri="{BB962C8B-B14F-4D97-AF65-F5344CB8AC3E}">
        <p14:creationId xmlns:p14="http://schemas.microsoft.com/office/powerpoint/2010/main" val="1380471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07BD-134D-F2C9-C1BD-7405E614C9FE}"/>
              </a:ext>
            </a:extLst>
          </p:cNvPr>
          <p:cNvSpPr>
            <a:spLocks noGrp="1"/>
          </p:cNvSpPr>
          <p:nvPr>
            <p:ph type="title"/>
          </p:nvPr>
        </p:nvSpPr>
        <p:spPr/>
        <p:txBody>
          <a:bodyPr/>
          <a:lstStyle/>
          <a:p>
            <a:r>
              <a:rPr lang="en-US" dirty="0"/>
              <a:t>Cells could really only move in one direction here and I wanted to fix this later on</a:t>
            </a:r>
          </a:p>
        </p:txBody>
      </p:sp>
      <p:pic>
        <p:nvPicPr>
          <p:cNvPr id="4" name="IMG_6056.MOV" descr="IMG_6056.MOV">
            <a:hlinkClick r:id="" action="ppaction://media"/>
            <a:extLst>
              <a:ext uri="{FF2B5EF4-FFF2-40B4-BE49-F238E27FC236}">
                <a16:creationId xmlns:a16="http://schemas.microsoft.com/office/drawing/2014/main" id="{CCAD5071-F4F9-4BA1-88A2-09FA2895A70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038" y="1825625"/>
            <a:ext cx="2447925" cy="4351338"/>
          </a:xfrm>
        </p:spPr>
      </p:pic>
    </p:spTree>
    <p:extLst>
      <p:ext uri="{BB962C8B-B14F-4D97-AF65-F5344CB8AC3E}">
        <p14:creationId xmlns:p14="http://schemas.microsoft.com/office/powerpoint/2010/main" val="274390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2CE8-DB19-6941-5898-73C4EDEF6A4E}"/>
              </a:ext>
            </a:extLst>
          </p:cNvPr>
          <p:cNvSpPr>
            <a:spLocks noGrp="1"/>
          </p:cNvSpPr>
          <p:nvPr>
            <p:ph type="title"/>
          </p:nvPr>
        </p:nvSpPr>
        <p:spPr/>
        <p:txBody>
          <a:bodyPr/>
          <a:lstStyle/>
          <a:p>
            <a:r>
              <a:rPr lang="en-US" dirty="0"/>
              <a:t>More random movement but one direction</a:t>
            </a:r>
          </a:p>
        </p:txBody>
      </p:sp>
      <p:pic>
        <p:nvPicPr>
          <p:cNvPr id="4" name="IMG_6059.MOV" descr="IMG_6059.MOV">
            <a:hlinkClick r:id="" action="ppaction://media"/>
            <a:extLst>
              <a:ext uri="{FF2B5EF4-FFF2-40B4-BE49-F238E27FC236}">
                <a16:creationId xmlns:a16="http://schemas.microsoft.com/office/drawing/2014/main" id="{8A04B2E3-A3B2-DDA4-E9CD-D1E6380BA75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038" y="1825625"/>
            <a:ext cx="2447925" cy="4351338"/>
          </a:xfrm>
        </p:spPr>
      </p:pic>
    </p:spTree>
    <p:extLst>
      <p:ext uri="{BB962C8B-B14F-4D97-AF65-F5344CB8AC3E}">
        <p14:creationId xmlns:p14="http://schemas.microsoft.com/office/powerpoint/2010/main" val="69688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A64C-FA98-AB76-7F59-B7BC11070368}"/>
              </a:ext>
            </a:extLst>
          </p:cNvPr>
          <p:cNvSpPr>
            <a:spLocks noGrp="1"/>
          </p:cNvSpPr>
          <p:nvPr>
            <p:ph type="title"/>
          </p:nvPr>
        </p:nvSpPr>
        <p:spPr/>
        <p:txBody>
          <a:bodyPr>
            <a:normAutofit fontScale="90000"/>
          </a:bodyPr>
          <a:lstStyle/>
          <a:p>
            <a:r>
              <a:rPr lang="en-US" dirty="0"/>
              <a:t>More videos basically I moved away from this because the cells were not developing any smart behaviors they were just by random chance</a:t>
            </a:r>
          </a:p>
        </p:txBody>
      </p:sp>
      <p:pic>
        <p:nvPicPr>
          <p:cNvPr id="4" name="IMG_6062.MOV" descr="IMG_6062.MOV">
            <a:hlinkClick r:id="" action="ppaction://media"/>
            <a:extLst>
              <a:ext uri="{FF2B5EF4-FFF2-40B4-BE49-F238E27FC236}">
                <a16:creationId xmlns:a16="http://schemas.microsoft.com/office/drawing/2014/main" id="{7447C9FF-0A7B-0285-5A74-04BFEABD76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038" y="1825625"/>
            <a:ext cx="2447925" cy="4351338"/>
          </a:xfrm>
        </p:spPr>
      </p:pic>
    </p:spTree>
    <p:extLst>
      <p:ext uri="{BB962C8B-B14F-4D97-AF65-F5344CB8AC3E}">
        <p14:creationId xmlns:p14="http://schemas.microsoft.com/office/powerpoint/2010/main" val="308999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7C2C0-709D-1693-ACB9-33E84E9C96AF}"/>
              </a:ext>
            </a:extLst>
          </p:cNvPr>
          <p:cNvSpPr>
            <a:spLocks noGrp="1"/>
          </p:cNvSpPr>
          <p:nvPr>
            <p:ph type="title"/>
          </p:nvPr>
        </p:nvSpPr>
        <p:spPr/>
        <p:txBody>
          <a:bodyPr/>
          <a:lstStyle/>
          <a:p>
            <a:r>
              <a:rPr lang="en-US" dirty="0"/>
              <a:t>More videos of the same thing</a:t>
            </a:r>
          </a:p>
        </p:txBody>
      </p:sp>
      <p:pic>
        <p:nvPicPr>
          <p:cNvPr id="4" name="IMG_6065.MOV" descr="IMG_6065.MOV">
            <a:hlinkClick r:id="" action="ppaction://media"/>
            <a:extLst>
              <a:ext uri="{FF2B5EF4-FFF2-40B4-BE49-F238E27FC236}">
                <a16:creationId xmlns:a16="http://schemas.microsoft.com/office/drawing/2014/main" id="{DDF342FA-D907-DFE7-FA8C-F7E303861E8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038" y="1825625"/>
            <a:ext cx="2447925" cy="4351338"/>
          </a:xfrm>
        </p:spPr>
      </p:pic>
    </p:spTree>
    <p:extLst>
      <p:ext uri="{BB962C8B-B14F-4D97-AF65-F5344CB8AC3E}">
        <p14:creationId xmlns:p14="http://schemas.microsoft.com/office/powerpoint/2010/main" val="212927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FCC4-AEC6-8145-5A40-257B88FE6AAE}"/>
              </a:ext>
            </a:extLst>
          </p:cNvPr>
          <p:cNvSpPr>
            <a:spLocks noGrp="1"/>
          </p:cNvSpPr>
          <p:nvPr>
            <p:ph type="title"/>
          </p:nvPr>
        </p:nvSpPr>
        <p:spPr/>
        <p:txBody>
          <a:bodyPr/>
          <a:lstStyle/>
          <a:p>
            <a:r>
              <a:rPr lang="en-US" dirty="0"/>
              <a:t>This showed the larger patch of food but the same overall theme is present here</a:t>
            </a:r>
          </a:p>
        </p:txBody>
      </p:sp>
      <p:pic>
        <p:nvPicPr>
          <p:cNvPr id="4" name="IMG_6068.MOV" descr="IMG_6068.MOV">
            <a:hlinkClick r:id="" action="ppaction://media"/>
            <a:extLst>
              <a:ext uri="{FF2B5EF4-FFF2-40B4-BE49-F238E27FC236}">
                <a16:creationId xmlns:a16="http://schemas.microsoft.com/office/drawing/2014/main" id="{399A2EB8-4068-63F4-1F89-82C30144118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038" y="1825625"/>
            <a:ext cx="2447925" cy="4351338"/>
          </a:xfrm>
        </p:spPr>
      </p:pic>
    </p:spTree>
    <p:extLst>
      <p:ext uri="{BB962C8B-B14F-4D97-AF65-F5344CB8AC3E}">
        <p14:creationId xmlns:p14="http://schemas.microsoft.com/office/powerpoint/2010/main" val="3224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C306-8689-DB26-4A43-61D1BA9008A9}"/>
              </a:ext>
            </a:extLst>
          </p:cNvPr>
          <p:cNvSpPr>
            <a:spLocks noGrp="1"/>
          </p:cNvSpPr>
          <p:nvPr>
            <p:ph type="title"/>
          </p:nvPr>
        </p:nvSpPr>
        <p:spPr/>
        <p:txBody>
          <a:bodyPr>
            <a:noAutofit/>
          </a:bodyPr>
          <a:lstStyle/>
          <a:p>
            <a:r>
              <a:rPr lang="en-US" sz="2800" dirty="0"/>
              <a:t>Here’s an example of where mutation allows the cells to move horizontally and you can see wave-like patterns appear this pattern is the few that allows cells not horizontal to start reproducing</a:t>
            </a:r>
          </a:p>
        </p:txBody>
      </p:sp>
      <p:pic>
        <p:nvPicPr>
          <p:cNvPr id="4" name="IMG_6071.MOV" descr="IMG_6071.MOV">
            <a:hlinkClick r:id="" action="ppaction://media"/>
            <a:extLst>
              <a:ext uri="{FF2B5EF4-FFF2-40B4-BE49-F238E27FC236}">
                <a16:creationId xmlns:a16="http://schemas.microsoft.com/office/drawing/2014/main" id="{B8A8E5F2-704E-DD09-E66F-2086D27A76F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72038" y="1825625"/>
            <a:ext cx="2447925" cy="4351338"/>
          </a:xfrm>
        </p:spPr>
      </p:pic>
    </p:spTree>
    <p:extLst>
      <p:ext uri="{BB962C8B-B14F-4D97-AF65-F5344CB8AC3E}">
        <p14:creationId xmlns:p14="http://schemas.microsoft.com/office/powerpoint/2010/main" val="24710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7C37-F7F6-AB1B-D852-E06A9CD34E24}"/>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9DC6E847-111B-AB2F-5B5C-AE614909B7A8}"/>
              </a:ext>
            </a:extLst>
          </p:cNvPr>
          <p:cNvSpPr>
            <a:spLocks noGrp="1"/>
          </p:cNvSpPr>
          <p:nvPr>
            <p:ph idx="1"/>
          </p:nvPr>
        </p:nvSpPr>
        <p:spPr/>
        <p:txBody>
          <a:bodyPr/>
          <a:lstStyle/>
          <a:p>
            <a:r>
              <a:rPr lang="en-US" dirty="0"/>
              <a:t>Two core elements: </a:t>
            </a:r>
            <a:r>
              <a:rPr lang="en-US" b="1" dirty="0"/>
              <a:t>food</a:t>
            </a:r>
            <a:r>
              <a:rPr lang="en-US" dirty="0"/>
              <a:t> and </a:t>
            </a:r>
            <a:r>
              <a:rPr lang="en-US" b="1" dirty="0"/>
              <a:t>cells</a:t>
            </a:r>
          </a:p>
          <a:p>
            <a:pPr lvl="1"/>
            <a:r>
              <a:rPr lang="en-US" dirty="0"/>
              <a:t>We add a third element called </a:t>
            </a:r>
            <a:r>
              <a:rPr lang="en-US" b="1" dirty="0"/>
              <a:t>vents</a:t>
            </a:r>
            <a:r>
              <a:rPr lang="en-US" dirty="0"/>
              <a:t> aimed to create a food source</a:t>
            </a:r>
          </a:p>
          <a:p>
            <a:pPr lvl="1"/>
            <a:r>
              <a:rPr lang="en-US" dirty="0"/>
              <a:t>This aims to replicate underwater vents that provide energy and the discrete nature of food sources that often radiate food particles or signals</a:t>
            </a:r>
          </a:p>
          <a:p>
            <a:r>
              <a:rPr lang="en-US" dirty="0"/>
              <a:t>One main food behavior: </a:t>
            </a:r>
            <a:r>
              <a:rPr lang="en-US" b="1" dirty="0"/>
              <a:t>diffusion-based movement</a:t>
            </a:r>
          </a:p>
          <a:p>
            <a:r>
              <a:rPr lang="en-US" dirty="0"/>
              <a:t>Four main food behaviors: </a:t>
            </a:r>
            <a:r>
              <a:rPr lang="en-US" b="1" dirty="0"/>
              <a:t>biased random walk movement</a:t>
            </a:r>
            <a:r>
              <a:rPr lang="en-US" dirty="0"/>
              <a:t>, </a:t>
            </a:r>
            <a:r>
              <a:rPr lang="en-US" b="1" dirty="0"/>
              <a:t>eating food</a:t>
            </a:r>
            <a:r>
              <a:rPr lang="en-US" dirty="0"/>
              <a:t>, </a:t>
            </a:r>
            <a:r>
              <a:rPr lang="en-US" b="1" dirty="0"/>
              <a:t>division with high health</a:t>
            </a:r>
            <a:r>
              <a:rPr lang="en-US" dirty="0"/>
              <a:t>, </a:t>
            </a:r>
            <a:r>
              <a:rPr lang="en-US" b="1" dirty="0"/>
              <a:t>death upon low health or age</a:t>
            </a:r>
          </a:p>
          <a:p>
            <a:r>
              <a:rPr lang="en-US" dirty="0"/>
              <a:t>These are facilitated by helper functions</a:t>
            </a:r>
          </a:p>
        </p:txBody>
      </p:sp>
    </p:spTree>
    <p:extLst>
      <p:ext uri="{BB962C8B-B14F-4D97-AF65-F5344CB8AC3E}">
        <p14:creationId xmlns:p14="http://schemas.microsoft.com/office/powerpoint/2010/main" val="278123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3C06-0325-3187-68E6-8003514E9FD6}"/>
              </a:ext>
            </a:extLst>
          </p:cNvPr>
          <p:cNvSpPr>
            <a:spLocks noGrp="1"/>
          </p:cNvSpPr>
          <p:nvPr>
            <p:ph type="title"/>
          </p:nvPr>
        </p:nvSpPr>
        <p:spPr/>
        <p:txBody>
          <a:bodyPr/>
          <a:lstStyle/>
          <a:p>
            <a:r>
              <a:rPr lang="en-US" dirty="0"/>
              <a:t>Food</a:t>
            </a:r>
          </a:p>
        </p:txBody>
      </p:sp>
      <p:sp>
        <p:nvSpPr>
          <p:cNvPr id="3" name="Content Placeholder 2">
            <a:extLst>
              <a:ext uri="{FF2B5EF4-FFF2-40B4-BE49-F238E27FC236}">
                <a16:creationId xmlns:a16="http://schemas.microsoft.com/office/drawing/2014/main" id="{567641C5-EE63-B4C9-050E-21C011AA5EEC}"/>
              </a:ext>
            </a:extLst>
          </p:cNvPr>
          <p:cNvSpPr>
            <a:spLocks noGrp="1"/>
          </p:cNvSpPr>
          <p:nvPr>
            <p:ph idx="1"/>
          </p:nvPr>
        </p:nvSpPr>
        <p:spPr>
          <a:xfrm>
            <a:off x="5381296" y="1825625"/>
            <a:ext cx="5972503" cy="4351338"/>
          </a:xfrm>
        </p:spPr>
        <p:txBody>
          <a:bodyPr/>
          <a:lstStyle/>
          <a:p>
            <a:r>
              <a:rPr lang="en-US" dirty="0"/>
              <a:t>Attributes</a:t>
            </a:r>
          </a:p>
          <a:p>
            <a:pPr lvl="1"/>
            <a:r>
              <a:rPr lang="en-US" dirty="0"/>
              <a:t>Center – where is the center of the food</a:t>
            </a:r>
          </a:p>
          <a:p>
            <a:pPr lvl="1"/>
            <a:r>
              <a:rPr lang="en-US" dirty="0"/>
              <a:t>Radius – how large is the food</a:t>
            </a:r>
          </a:p>
          <a:p>
            <a:pPr lvl="1"/>
            <a:r>
              <a:rPr lang="en-US" dirty="0"/>
              <a:t>Vent – which vent produced it</a:t>
            </a:r>
          </a:p>
          <a:p>
            <a:pPr lvl="2"/>
            <a:r>
              <a:rPr lang="en-US" dirty="0"/>
              <a:t>This is honestly something that does not need to be tracked</a:t>
            </a:r>
          </a:p>
          <a:p>
            <a:r>
              <a:rPr lang="en-US" dirty="0"/>
              <a:t>Interactions</a:t>
            </a:r>
          </a:p>
          <a:p>
            <a:pPr lvl="1"/>
            <a:r>
              <a:rPr lang="en-US" dirty="0"/>
              <a:t>Needs to see if cell is touching food</a:t>
            </a:r>
          </a:p>
          <a:p>
            <a:pPr lvl="2"/>
            <a:r>
              <a:rPr lang="en-US" dirty="0"/>
              <a:t>If it is then it is eaten and deleted</a:t>
            </a:r>
          </a:p>
          <a:p>
            <a:pPr lvl="1"/>
            <a:r>
              <a:rPr lang="en-US" dirty="0"/>
              <a:t>Needs to see where the food should move based on vents</a:t>
            </a:r>
          </a:p>
          <a:p>
            <a:endParaRPr lang="en-US" dirty="0"/>
          </a:p>
          <a:p>
            <a:pPr lvl="1"/>
            <a:endParaRPr lang="en-US" dirty="0"/>
          </a:p>
        </p:txBody>
      </p:sp>
      <p:sp>
        <p:nvSpPr>
          <p:cNvPr id="4" name="Oval 3">
            <a:extLst>
              <a:ext uri="{FF2B5EF4-FFF2-40B4-BE49-F238E27FC236}">
                <a16:creationId xmlns:a16="http://schemas.microsoft.com/office/drawing/2014/main" id="{FE47317C-1A59-D0ED-EC67-633E84F4D443}"/>
              </a:ext>
            </a:extLst>
          </p:cNvPr>
          <p:cNvSpPr/>
          <p:nvPr/>
        </p:nvSpPr>
        <p:spPr>
          <a:xfrm>
            <a:off x="1468821" y="2230300"/>
            <a:ext cx="3355428" cy="3355428"/>
          </a:xfrm>
          <a:prstGeom prst="ellipse">
            <a:avLst/>
          </a:prstGeom>
          <a:solidFill>
            <a:srgbClr val="00B050"/>
          </a:solidFill>
          <a:ln w="76200">
            <a:solidFill>
              <a:srgbClr val="0B7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595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3C06-0325-3187-68E6-8003514E9FD6}"/>
              </a:ext>
            </a:extLst>
          </p:cNvPr>
          <p:cNvSpPr>
            <a:spLocks noGrp="1"/>
          </p:cNvSpPr>
          <p:nvPr>
            <p:ph type="title"/>
          </p:nvPr>
        </p:nvSpPr>
        <p:spPr/>
        <p:txBody>
          <a:bodyPr/>
          <a:lstStyle/>
          <a:p>
            <a:r>
              <a:rPr lang="en-US" dirty="0"/>
              <a:t>Cell</a:t>
            </a:r>
          </a:p>
        </p:txBody>
      </p:sp>
      <p:sp>
        <p:nvSpPr>
          <p:cNvPr id="3" name="Content Placeholder 2">
            <a:extLst>
              <a:ext uri="{FF2B5EF4-FFF2-40B4-BE49-F238E27FC236}">
                <a16:creationId xmlns:a16="http://schemas.microsoft.com/office/drawing/2014/main" id="{567641C5-EE63-B4C9-050E-21C011AA5EEC}"/>
              </a:ext>
            </a:extLst>
          </p:cNvPr>
          <p:cNvSpPr>
            <a:spLocks noGrp="1"/>
          </p:cNvSpPr>
          <p:nvPr>
            <p:ph idx="1"/>
          </p:nvPr>
        </p:nvSpPr>
        <p:spPr>
          <a:xfrm>
            <a:off x="5381296" y="1825625"/>
            <a:ext cx="5972503" cy="4351338"/>
          </a:xfrm>
        </p:spPr>
        <p:txBody>
          <a:bodyPr>
            <a:normAutofit lnSpcReduction="10000"/>
          </a:bodyPr>
          <a:lstStyle/>
          <a:p>
            <a:r>
              <a:rPr lang="en-US" dirty="0"/>
              <a:t>Attributes</a:t>
            </a:r>
          </a:p>
          <a:p>
            <a:pPr lvl="1"/>
            <a:r>
              <a:rPr lang="en-US" dirty="0"/>
              <a:t>Center – where is the center of the cell</a:t>
            </a:r>
          </a:p>
          <a:p>
            <a:pPr lvl="1"/>
            <a:r>
              <a:rPr lang="en-US" dirty="0"/>
              <a:t>Radius – how large is the cell</a:t>
            </a:r>
          </a:p>
          <a:p>
            <a:pPr lvl="1"/>
            <a:r>
              <a:rPr lang="en-US" dirty="0"/>
              <a:t>Health – sum of food - movements</a:t>
            </a:r>
          </a:p>
          <a:p>
            <a:pPr lvl="1"/>
            <a:r>
              <a:rPr lang="en-US" dirty="0"/>
              <a:t>Age – how long the cell has lived</a:t>
            </a:r>
          </a:p>
          <a:p>
            <a:pPr lvl="1"/>
            <a:r>
              <a:rPr lang="en-US" dirty="0"/>
              <a:t>Mutation rate – how to mutate traits</a:t>
            </a:r>
          </a:p>
          <a:p>
            <a:r>
              <a:rPr lang="en-US" dirty="0"/>
              <a:t>Interactions</a:t>
            </a:r>
          </a:p>
          <a:p>
            <a:pPr lvl="1"/>
            <a:r>
              <a:rPr lang="en-US" dirty="0"/>
              <a:t>Needs to see if cell is too aged</a:t>
            </a:r>
          </a:p>
          <a:p>
            <a:pPr lvl="1"/>
            <a:r>
              <a:rPr lang="en-US" dirty="0"/>
              <a:t>Needs to see if cell is of bad health</a:t>
            </a:r>
          </a:p>
          <a:p>
            <a:pPr lvl="1"/>
            <a:r>
              <a:rPr lang="en-US" dirty="0"/>
              <a:t>Needs to see if cell is so healthy that it can actually divide and reproduce</a:t>
            </a:r>
          </a:p>
          <a:p>
            <a:pPr lvl="1"/>
            <a:endParaRPr lang="en-US" dirty="0"/>
          </a:p>
          <a:p>
            <a:endParaRPr lang="en-US" dirty="0"/>
          </a:p>
          <a:p>
            <a:pPr lvl="1"/>
            <a:endParaRPr lang="en-US" dirty="0"/>
          </a:p>
        </p:txBody>
      </p:sp>
      <p:grpSp>
        <p:nvGrpSpPr>
          <p:cNvPr id="10" name="Group 9">
            <a:extLst>
              <a:ext uri="{FF2B5EF4-FFF2-40B4-BE49-F238E27FC236}">
                <a16:creationId xmlns:a16="http://schemas.microsoft.com/office/drawing/2014/main" id="{75D84F98-AA9A-EB72-936D-BCA103E17DEE}"/>
              </a:ext>
            </a:extLst>
          </p:cNvPr>
          <p:cNvGrpSpPr/>
          <p:nvPr/>
        </p:nvGrpSpPr>
        <p:grpSpPr>
          <a:xfrm>
            <a:off x="1512215" y="2273003"/>
            <a:ext cx="3281040" cy="3297600"/>
            <a:chOff x="1512215" y="2273003"/>
            <a:chExt cx="3281040" cy="329760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5" name="Ink 4">
                  <a:extLst>
                    <a:ext uri="{FF2B5EF4-FFF2-40B4-BE49-F238E27FC236}">
                      <a16:creationId xmlns:a16="http://schemas.microsoft.com/office/drawing/2014/main" id="{420F6D47-603A-EFA1-8E5B-58D7883DE357}"/>
                    </a:ext>
                  </a:extLst>
                </p14:cNvPr>
                <p14:cNvContentPartPr/>
                <p14:nvPr/>
              </p14:nvContentPartPr>
              <p14:xfrm>
                <a:off x="2345975" y="3609683"/>
                <a:ext cx="360" cy="360"/>
              </p14:xfrm>
            </p:contentPart>
          </mc:Choice>
          <mc:Fallback xmlns="">
            <p:pic>
              <p:nvPicPr>
                <p:cNvPr id="5" name="Ink 4">
                  <a:extLst>
                    <a:ext uri="{FF2B5EF4-FFF2-40B4-BE49-F238E27FC236}">
                      <a16:creationId xmlns:a16="http://schemas.microsoft.com/office/drawing/2014/main" id="{420F6D47-603A-EFA1-8E5B-58D7883DE357}"/>
                    </a:ext>
                  </a:extLst>
                </p:cNvPr>
                <p:cNvPicPr/>
                <p:nvPr/>
              </p:nvPicPr>
              <p:blipFill>
                <a:blip r:embed="rId3"/>
                <a:stretch>
                  <a:fillRect/>
                </a:stretch>
              </p:blipFill>
              <p:spPr>
                <a:xfrm>
                  <a:off x="2327975" y="3591683"/>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6" name="Ink 5">
                  <a:extLst>
                    <a:ext uri="{FF2B5EF4-FFF2-40B4-BE49-F238E27FC236}">
                      <a16:creationId xmlns:a16="http://schemas.microsoft.com/office/drawing/2014/main" id="{2F101086-AE3A-881C-0F34-6862D3996A7C}"/>
                    </a:ext>
                  </a:extLst>
                </p14:cNvPr>
                <p14:cNvContentPartPr/>
                <p14:nvPr/>
              </p14:nvContentPartPr>
              <p14:xfrm>
                <a:off x="2339135" y="3276323"/>
                <a:ext cx="1868040" cy="1181160"/>
              </p14:xfrm>
            </p:contentPart>
          </mc:Choice>
          <mc:Fallback xmlns="">
            <p:pic>
              <p:nvPicPr>
                <p:cNvPr id="6" name="Ink 5">
                  <a:extLst>
                    <a:ext uri="{FF2B5EF4-FFF2-40B4-BE49-F238E27FC236}">
                      <a16:creationId xmlns:a16="http://schemas.microsoft.com/office/drawing/2014/main" id="{2F101086-AE3A-881C-0F34-6862D3996A7C}"/>
                    </a:ext>
                  </a:extLst>
                </p:cNvPr>
                <p:cNvPicPr/>
                <p:nvPr/>
              </p:nvPicPr>
              <p:blipFill>
                <a:blip r:embed="rId5"/>
                <a:stretch>
                  <a:fillRect/>
                </a:stretch>
              </p:blipFill>
              <p:spPr>
                <a:xfrm>
                  <a:off x="2321135" y="3258323"/>
                  <a:ext cx="1903680" cy="121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8" name="Ink 7">
                  <a:extLst>
                    <a:ext uri="{FF2B5EF4-FFF2-40B4-BE49-F238E27FC236}">
                      <a16:creationId xmlns:a16="http://schemas.microsoft.com/office/drawing/2014/main" id="{1201CA10-93B5-792C-51FC-096F2300E721}"/>
                    </a:ext>
                  </a:extLst>
                </p14:cNvPr>
                <p14:cNvContentPartPr/>
                <p14:nvPr/>
              </p14:nvContentPartPr>
              <p14:xfrm>
                <a:off x="2286935" y="3688883"/>
                <a:ext cx="360" cy="360"/>
              </p14:xfrm>
            </p:contentPart>
          </mc:Choice>
          <mc:Fallback xmlns="">
            <p:pic>
              <p:nvPicPr>
                <p:cNvPr id="8" name="Ink 7">
                  <a:extLst>
                    <a:ext uri="{FF2B5EF4-FFF2-40B4-BE49-F238E27FC236}">
                      <a16:creationId xmlns:a16="http://schemas.microsoft.com/office/drawing/2014/main" id="{1201CA10-93B5-792C-51FC-096F2300E721}"/>
                    </a:ext>
                  </a:extLst>
                </p:cNvPr>
                <p:cNvPicPr/>
                <p:nvPr/>
              </p:nvPicPr>
              <p:blipFill>
                <a:blip r:embed="rId7"/>
                <a:stretch>
                  <a:fillRect/>
                </a:stretch>
              </p:blipFill>
              <p:spPr>
                <a:xfrm>
                  <a:off x="2223935" y="3626243"/>
                  <a:ext cx="126000" cy="12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3" name="Ink 32">
                  <a:extLst>
                    <a:ext uri="{FF2B5EF4-FFF2-40B4-BE49-F238E27FC236}">
                      <a16:creationId xmlns:a16="http://schemas.microsoft.com/office/drawing/2014/main" id="{AA95E92B-898B-201D-3FC0-4F44AB798984}"/>
                    </a:ext>
                  </a:extLst>
                </p14:cNvPr>
                <p14:cNvContentPartPr/>
                <p14:nvPr/>
              </p14:nvContentPartPr>
              <p14:xfrm>
                <a:off x="1512215" y="2273003"/>
                <a:ext cx="3281040" cy="3297600"/>
              </p14:xfrm>
            </p:contentPart>
          </mc:Choice>
          <mc:Fallback xmlns="">
            <p:pic>
              <p:nvPicPr>
                <p:cNvPr id="33" name="Ink 32">
                  <a:extLst>
                    <a:ext uri="{FF2B5EF4-FFF2-40B4-BE49-F238E27FC236}">
                      <a16:creationId xmlns:a16="http://schemas.microsoft.com/office/drawing/2014/main" id="{AA95E92B-898B-201D-3FC0-4F44AB798984}"/>
                    </a:ext>
                  </a:extLst>
                </p:cNvPr>
                <p:cNvPicPr/>
                <p:nvPr/>
              </p:nvPicPr>
              <p:blipFill>
                <a:blip r:embed="rId9"/>
                <a:stretch>
                  <a:fillRect/>
                </a:stretch>
              </p:blipFill>
              <p:spPr>
                <a:xfrm>
                  <a:off x="1449215" y="2210363"/>
                  <a:ext cx="3406680" cy="3423240"/>
                </a:xfrm>
                <a:prstGeom prst="rect">
                  <a:avLst/>
                </a:prstGeom>
              </p:spPr>
            </p:pic>
          </mc:Fallback>
        </mc:AlternateContent>
      </p:grpSp>
      <p:sp>
        <p:nvSpPr>
          <p:cNvPr id="4" name="Oval 3">
            <a:extLst>
              <a:ext uri="{FF2B5EF4-FFF2-40B4-BE49-F238E27FC236}">
                <a16:creationId xmlns:a16="http://schemas.microsoft.com/office/drawing/2014/main" id="{FE47317C-1A59-D0ED-EC67-633E84F4D443}"/>
              </a:ext>
            </a:extLst>
          </p:cNvPr>
          <p:cNvSpPr/>
          <p:nvPr/>
        </p:nvSpPr>
        <p:spPr>
          <a:xfrm>
            <a:off x="1468821" y="2230300"/>
            <a:ext cx="3355428" cy="335542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34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7D29-EEFC-D775-5F99-062D6F182C9E}"/>
              </a:ext>
            </a:extLst>
          </p:cNvPr>
          <p:cNvSpPr>
            <a:spLocks noGrp="1"/>
          </p:cNvSpPr>
          <p:nvPr>
            <p:ph type="title"/>
          </p:nvPr>
        </p:nvSpPr>
        <p:spPr/>
        <p:txBody>
          <a:bodyPr/>
          <a:lstStyle/>
          <a:p>
            <a:r>
              <a:rPr lang="en-US" dirty="0"/>
              <a:t>Intermediate Approach</a:t>
            </a:r>
          </a:p>
        </p:txBody>
      </p:sp>
      <p:pic>
        <p:nvPicPr>
          <p:cNvPr id="4" name="Screen Recording 2022-07-09 at 1.19.51 AM.mov" descr="Screen Recording 2022-07-09 at 1.19.51 AM.mov">
            <a:hlinkClick r:id="" action="ppaction://media"/>
            <a:extLst>
              <a:ext uri="{FF2B5EF4-FFF2-40B4-BE49-F238E27FC236}">
                <a16:creationId xmlns:a16="http://schemas.microsoft.com/office/drawing/2014/main" id="{B435C550-5E15-0EDD-2321-C945DB11D34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27488" y="1825625"/>
            <a:ext cx="4137025" cy="4351338"/>
          </a:xfrm>
        </p:spPr>
      </p:pic>
      <p:sp>
        <p:nvSpPr>
          <p:cNvPr id="5" name="TextBox 4">
            <a:extLst>
              <a:ext uri="{FF2B5EF4-FFF2-40B4-BE49-F238E27FC236}">
                <a16:creationId xmlns:a16="http://schemas.microsoft.com/office/drawing/2014/main" id="{E4E70943-BD2F-2E65-91FE-F836B84FC4B5}"/>
              </a:ext>
            </a:extLst>
          </p:cNvPr>
          <p:cNvSpPr txBox="1"/>
          <p:nvPr/>
        </p:nvSpPr>
        <p:spPr>
          <a:xfrm>
            <a:off x="838201" y="1825625"/>
            <a:ext cx="3189288" cy="3693319"/>
          </a:xfrm>
          <a:prstGeom prst="rect">
            <a:avLst/>
          </a:prstGeom>
          <a:noFill/>
        </p:spPr>
        <p:txBody>
          <a:bodyPr wrap="square" rtlCol="0">
            <a:spAutoFit/>
          </a:bodyPr>
          <a:lstStyle/>
          <a:p>
            <a:r>
              <a:rPr lang="en-US" dirty="0"/>
              <a:t>Here is an intermediate where we can see the vents and food</a:t>
            </a:r>
          </a:p>
          <a:p>
            <a:endParaRPr lang="en-US" dirty="0"/>
          </a:p>
          <a:p>
            <a:r>
              <a:rPr lang="en-US" dirty="0"/>
              <a:t>We see independent evolutions and growth of cells but we do not see the food diffusing with Brownian motion nor the cells interacting with each other</a:t>
            </a:r>
          </a:p>
          <a:p>
            <a:endParaRPr lang="en-US" dirty="0"/>
          </a:p>
          <a:p>
            <a:r>
              <a:rPr lang="en-US" dirty="0"/>
              <a:t>We can try to develop parameters for this but they are often going to be biased and not realistic of truth</a:t>
            </a:r>
          </a:p>
        </p:txBody>
      </p:sp>
    </p:spTree>
    <p:extLst>
      <p:ext uri="{BB962C8B-B14F-4D97-AF65-F5344CB8AC3E}">
        <p14:creationId xmlns:p14="http://schemas.microsoft.com/office/powerpoint/2010/main" val="384519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83F9-0E9E-E8A8-5F7B-A1AC69CFB9D8}"/>
              </a:ext>
            </a:extLst>
          </p:cNvPr>
          <p:cNvSpPr>
            <a:spLocks noGrp="1"/>
          </p:cNvSpPr>
          <p:nvPr>
            <p:ph type="title"/>
          </p:nvPr>
        </p:nvSpPr>
        <p:spPr/>
        <p:txBody>
          <a:bodyPr/>
          <a:lstStyle/>
          <a:p>
            <a:r>
              <a:rPr lang="en-US" dirty="0"/>
              <a:t>Final Approach</a:t>
            </a:r>
          </a:p>
        </p:txBody>
      </p:sp>
      <p:pic>
        <p:nvPicPr>
          <p:cNvPr id="4" name="Screen Recording 2022-07-09 at 1.12.19 AM.mov" descr="Screen Recording 2022-07-09 at 1.12.19 AM.mov">
            <a:hlinkClick r:id="" action="ppaction://media"/>
            <a:extLst>
              <a:ext uri="{FF2B5EF4-FFF2-40B4-BE49-F238E27FC236}">
                <a16:creationId xmlns:a16="http://schemas.microsoft.com/office/drawing/2014/main" id="{ADBEA0AC-ACCC-ED55-480F-37D4F5A8BD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27488" y="1825625"/>
            <a:ext cx="4137025" cy="4351338"/>
          </a:xfrm>
        </p:spPr>
      </p:pic>
      <p:sp>
        <p:nvSpPr>
          <p:cNvPr id="5" name="TextBox 4">
            <a:extLst>
              <a:ext uri="{FF2B5EF4-FFF2-40B4-BE49-F238E27FC236}">
                <a16:creationId xmlns:a16="http://schemas.microsoft.com/office/drawing/2014/main" id="{FAD43B69-A23E-4B0A-3D28-9FABEA21B95F}"/>
              </a:ext>
            </a:extLst>
          </p:cNvPr>
          <p:cNvSpPr txBox="1"/>
          <p:nvPr/>
        </p:nvSpPr>
        <p:spPr>
          <a:xfrm>
            <a:off x="838201" y="1825625"/>
            <a:ext cx="3189288" cy="1477328"/>
          </a:xfrm>
          <a:prstGeom prst="rect">
            <a:avLst/>
          </a:prstGeom>
          <a:noFill/>
        </p:spPr>
        <p:txBody>
          <a:bodyPr wrap="square" rtlCol="0">
            <a:spAutoFit/>
          </a:bodyPr>
          <a:lstStyle/>
          <a:p>
            <a:r>
              <a:rPr lang="en-US" dirty="0"/>
              <a:t>Here we see the food moving with Brownian motion but we do not see the cells imitating the true behavior of being repulsed by the vents</a:t>
            </a:r>
          </a:p>
        </p:txBody>
      </p:sp>
    </p:spTree>
    <p:extLst>
      <p:ext uri="{BB962C8B-B14F-4D97-AF65-F5344CB8AC3E}">
        <p14:creationId xmlns:p14="http://schemas.microsoft.com/office/powerpoint/2010/main" val="40974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08D6-8BF9-61BA-4311-7AFAA0A302A8}"/>
              </a:ext>
            </a:extLst>
          </p:cNvPr>
          <p:cNvSpPr>
            <a:spLocks noGrp="1"/>
          </p:cNvSpPr>
          <p:nvPr>
            <p:ph type="title"/>
          </p:nvPr>
        </p:nvSpPr>
        <p:spPr/>
        <p:txBody>
          <a:bodyPr/>
          <a:lstStyle/>
          <a:p>
            <a:r>
              <a:rPr lang="en-US" dirty="0"/>
              <a:t>Next Steps</a:t>
            </a:r>
          </a:p>
        </p:txBody>
      </p:sp>
      <p:pic>
        <p:nvPicPr>
          <p:cNvPr id="4" name="Picture 3">
            <a:extLst>
              <a:ext uri="{FF2B5EF4-FFF2-40B4-BE49-F238E27FC236}">
                <a16:creationId xmlns:a16="http://schemas.microsoft.com/office/drawing/2014/main" id="{B3008E7C-55BF-42BA-D279-014DFCC93F3A}"/>
              </a:ext>
            </a:extLst>
          </p:cNvPr>
          <p:cNvPicPr>
            <a:picLocks noChangeAspect="1"/>
          </p:cNvPicPr>
          <p:nvPr/>
        </p:nvPicPr>
        <p:blipFill>
          <a:blip r:embed="rId2"/>
          <a:stretch>
            <a:fillRect/>
          </a:stretch>
        </p:blipFill>
        <p:spPr>
          <a:xfrm>
            <a:off x="3959367" y="1825625"/>
            <a:ext cx="4273266" cy="4540345"/>
          </a:xfrm>
          <a:prstGeom prst="rect">
            <a:avLst/>
          </a:prstGeom>
        </p:spPr>
      </p:pic>
      <p:sp>
        <p:nvSpPr>
          <p:cNvPr id="5" name="TextBox 4">
            <a:extLst>
              <a:ext uri="{FF2B5EF4-FFF2-40B4-BE49-F238E27FC236}">
                <a16:creationId xmlns:a16="http://schemas.microsoft.com/office/drawing/2014/main" id="{C03F8608-ECD9-3617-D6BB-E07B46830396}"/>
              </a:ext>
            </a:extLst>
          </p:cNvPr>
          <p:cNvSpPr txBox="1"/>
          <p:nvPr/>
        </p:nvSpPr>
        <p:spPr>
          <a:xfrm>
            <a:off x="838201" y="1825625"/>
            <a:ext cx="3189288" cy="1754326"/>
          </a:xfrm>
          <a:prstGeom prst="rect">
            <a:avLst/>
          </a:prstGeom>
          <a:noFill/>
        </p:spPr>
        <p:txBody>
          <a:bodyPr wrap="square" rtlCol="0">
            <a:spAutoFit/>
          </a:bodyPr>
          <a:lstStyle/>
          <a:p>
            <a:r>
              <a:rPr lang="en-US" dirty="0"/>
              <a:t>Here we try to make sure the food moves slower as it moves away from the vent but there are many bugs and we can see that represented by the weird pattern they take on</a:t>
            </a:r>
          </a:p>
        </p:txBody>
      </p:sp>
    </p:spTree>
    <p:extLst>
      <p:ext uri="{BB962C8B-B14F-4D97-AF65-F5344CB8AC3E}">
        <p14:creationId xmlns:p14="http://schemas.microsoft.com/office/powerpoint/2010/main" val="13024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4CB-A166-202C-B3D2-3B63A552F46D}"/>
              </a:ext>
            </a:extLst>
          </p:cNvPr>
          <p:cNvSpPr>
            <a:spLocks noGrp="1"/>
          </p:cNvSpPr>
          <p:nvPr>
            <p:ph type="title"/>
          </p:nvPr>
        </p:nvSpPr>
        <p:spPr/>
        <p:txBody>
          <a:bodyPr/>
          <a:lstStyle/>
          <a:p>
            <a:r>
              <a:rPr lang="en-US" dirty="0"/>
              <a:t>Analysis of the Model</a:t>
            </a:r>
          </a:p>
        </p:txBody>
      </p:sp>
    </p:spTree>
    <p:extLst>
      <p:ext uri="{BB962C8B-B14F-4D97-AF65-F5344CB8AC3E}">
        <p14:creationId xmlns:p14="http://schemas.microsoft.com/office/powerpoint/2010/main" val="1850119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2832</TotalTime>
  <Words>794</Words>
  <Application>Microsoft Macintosh PowerPoint</Application>
  <PresentationFormat>Widescreen</PresentationFormat>
  <Paragraphs>70</Paragraphs>
  <Slides>25</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Cellular Modeling V1</vt:lpstr>
      <vt:lpstr>Goals</vt:lpstr>
      <vt:lpstr>Design</vt:lpstr>
      <vt:lpstr>Food</vt:lpstr>
      <vt:lpstr>Cell</vt:lpstr>
      <vt:lpstr>Intermediate Approach</vt:lpstr>
      <vt:lpstr>Final Approach</vt:lpstr>
      <vt:lpstr>Next Steps</vt:lpstr>
      <vt:lpstr>Analysis of the Model</vt:lpstr>
      <vt:lpstr>These are population dynamics where the y-axis is the number of cells and the x-axis is the number of rounds which can be thought of as time</vt:lpstr>
      <vt:lpstr>A more complex population dynamic representing boom and bust like cycles</vt:lpstr>
      <vt:lpstr>Better boom and bust where we see the dying off of one population setting off or appearing to set off the peak of another population of cells</vt:lpstr>
      <vt:lpstr>PowerPoint Presentation</vt:lpstr>
      <vt:lpstr>PowerPoint Presentation</vt:lpstr>
      <vt:lpstr>PowerPoint Presentation</vt:lpstr>
      <vt:lpstr>Takeaways</vt:lpstr>
      <vt:lpstr>Appendix</vt:lpstr>
      <vt:lpstr>Video of a mono-cell population where food is generated from a random basis</vt:lpstr>
      <vt:lpstr>Cells moving in a continuous line, I believe this was before pausing was introduced as a feature and food is generated as a horizontal strip</vt:lpstr>
      <vt:lpstr>Cells could really only move in one direction here and I wanted to fix this later on</vt:lpstr>
      <vt:lpstr>More random movement but one direction</vt:lpstr>
      <vt:lpstr>More videos basically I moved away from this because the cells were not developing any smart behaviors they were just by random chance</vt:lpstr>
      <vt:lpstr>More videos of the same thing</vt:lpstr>
      <vt:lpstr>This showed the larger patch of food but the same overall theme is present here</vt:lpstr>
      <vt:lpstr>Here’s an example of where mutation allows the cells to move horizontally and you can see wave-like patterns appear this pattern is the few that allows cells not horizontal to start reproducing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Cellular Modeling V1</dc:title>
  <dc:subject/>
  <dc:creator>Daniel G Chen</dc:creator>
  <cp:keywords/>
  <dc:description/>
  <cp:lastModifiedBy>Daniel G Chen</cp:lastModifiedBy>
  <cp:revision>21</cp:revision>
  <dcterms:created xsi:type="dcterms:W3CDTF">2022-07-08T05:54:58Z</dcterms:created>
  <dcterms:modified xsi:type="dcterms:W3CDTF">2022-07-10T05:08:15Z</dcterms:modified>
  <cp:category/>
</cp:coreProperties>
</file>